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2" r:id="rId5"/>
    <p:sldId id="264" r:id="rId6"/>
    <p:sldId id="261" r:id="rId7"/>
    <p:sldId id="259" r:id="rId8"/>
    <p:sldId id="260" r:id="rId9"/>
    <p:sldId id="265" r:id="rId10"/>
    <p:sldId id="263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486" autoAdjust="0"/>
    <p:restoredTop sz="93612" autoAdjust="0"/>
  </p:normalViewPr>
  <p:slideViewPr>
    <p:cSldViewPr snapToGrid="0">
      <p:cViewPr varScale="1">
        <p:scale>
          <a:sx n="102" d="100"/>
          <a:sy n="102" d="100"/>
        </p:scale>
        <p:origin x="924" y="102"/>
      </p:cViewPr>
      <p:guideLst/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F84CD-2051-4D5D-AD8B-122DCD27E65F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BCC48-4005-4261-9760-91F3091EC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7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BCC48-4005-4261-9760-91F3091EC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10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chempower.com/benchmarks/" TargetMode="External"/><Relationship Id="rId2" Type="http://schemas.openxmlformats.org/officeDocument/2006/relationships/hyperlink" Target="https://github.com/aspnet/benchmark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microsoft-build-2016" TargetMode="External"/><Relationship Id="rId2" Type="http://schemas.openxmlformats.org/officeDocument/2006/relationships/hyperlink" Target="https://channel9.msdn.com/Events/Build/201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2mC-NUAmM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cognitive-services" TargetMode="External"/><Relationship Id="rId2" Type="http://schemas.openxmlformats.org/officeDocument/2006/relationships/hyperlink" Target="https://dev.botframework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kype.com/en/developer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isualstudio.com/news/vs15-preview-v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dotnet/roslyn/issues/21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dhatlove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7166"/>
            <a:ext cx="12191999" cy="314371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/>
              <a:t>Tearing the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0" y="2393221"/>
            <a:ext cx="52197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8137" y="2549700"/>
            <a:ext cx="1640193" cy="144655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bg2"/>
                </a:solidFill>
              </a:rPr>
              <a:t>ing</a:t>
            </a:r>
            <a:endParaRPr lang="en-US" sz="8800" dirty="0">
              <a:solidFill>
                <a:schemeClr val="bg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103894" y="5219300"/>
            <a:ext cx="2895600" cy="1368798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Jim Wooley</a:t>
            </a:r>
          </a:p>
          <a:p>
            <a:pPr algn="r"/>
            <a:r>
              <a:rPr lang="en-US" dirty="0"/>
              <a:t>www.ThinqLinq.com</a:t>
            </a:r>
          </a:p>
          <a:p>
            <a:pPr algn="r"/>
            <a:r>
              <a:rPr lang="en-US" dirty="0"/>
              <a:t>Twitter: @</a:t>
            </a:r>
            <a:r>
              <a:rPr lang="en-US" dirty="0" err="1"/>
              <a:t>JimWooley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65390"/>
            <a:ext cx="3939597" cy="2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25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.Net</a:t>
            </a:r>
            <a:r>
              <a:rPr lang="en-US" dirty="0" smtClean="0"/>
              <a:t>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/>
              <a:t>.Net</a:t>
            </a:r>
            <a:r>
              <a:rPr lang="en-US" baseline="0" dirty="0" smtClean="0"/>
              <a:t> all the things</a:t>
            </a:r>
          </a:p>
          <a:p>
            <a:pPr lvl="1"/>
            <a:r>
              <a:rPr lang="en-US" baseline="0" dirty="0" smtClean="0"/>
              <a:t>Windows,</a:t>
            </a:r>
            <a:r>
              <a:rPr lang="en-US" dirty="0" smtClean="0"/>
              <a:t> </a:t>
            </a:r>
            <a:r>
              <a:rPr lang="en-US" baseline="0" dirty="0" smtClean="0"/>
              <a:t>Linux, IOT, </a:t>
            </a:r>
            <a:r>
              <a:rPr lang="en-US" baseline="0" dirty="0" err="1" smtClean="0"/>
              <a:t>Hololens</a:t>
            </a:r>
            <a:r>
              <a:rPr lang="en-US" baseline="0" dirty="0" smtClean="0"/>
              <a:t>, Docker</a:t>
            </a:r>
          </a:p>
          <a:p>
            <a:pPr lvl="0"/>
            <a:r>
              <a:rPr lang="en-US" baseline="0" dirty="0" smtClean="0"/>
              <a:t>Perf improvements</a:t>
            </a:r>
          </a:p>
          <a:p>
            <a:pPr lvl="1"/>
            <a:r>
              <a:rPr lang="en-US" dirty="0"/>
              <a:t>ASP 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github.com/aspnet/benchmarks</a:t>
            </a:r>
            <a:r>
              <a:rPr lang="en-US" dirty="0"/>
              <a:t> compare to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www.techempower.com/benchmarks/</a:t>
            </a:r>
            <a:endParaRPr lang="en-US" dirty="0" smtClean="0"/>
          </a:p>
          <a:p>
            <a:pPr lvl="1"/>
            <a:r>
              <a:rPr lang="en-US" dirty="0"/>
              <a:t>http://www.dualshockers.com/2016/03/31/age-of-ascent-can-handle-50000-players-thanks-to-microsofts-cloud-see-it-in-action/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1026" name="Picture 2" descr="https://www.techempower.com/images/blog/aspnet-cake-cropp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834" y="4551045"/>
            <a:ext cx="58102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065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Misc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Videos </a:t>
            </a:r>
            <a:r>
              <a:rPr lang="en-US" dirty="0"/>
              <a:t>and slides -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channel9.msdn.com/Events/Build/2016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Labs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github.com/microsoft-build-2016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1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07166"/>
            <a:ext cx="12191999" cy="3143711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en-US" dirty="0" smtClean="0"/>
              <a:t>Tearing the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down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630" y="2393221"/>
            <a:ext cx="5219700" cy="1371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8137" y="2549700"/>
            <a:ext cx="1640193" cy="144655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800" dirty="0" err="1" smtClean="0">
                <a:solidFill>
                  <a:schemeClr val="bg2"/>
                </a:solidFill>
              </a:rPr>
              <a:t>ing</a:t>
            </a:r>
            <a:endParaRPr lang="en-US" sz="8800" dirty="0">
              <a:solidFill>
                <a:schemeClr val="bg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075019" y="5305505"/>
            <a:ext cx="2895600" cy="1368798"/>
          </a:xfrm>
          <a:prstGeom prst="rect">
            <a:avLst/>
          </a:prstGeom>
          <a:solidFill>
            <a:schemeClr val="bg2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Jim Wooley</a:t>
            </a:r>
          </a:p>
          <a:p>
            <a:pPr algn="r"/>
            <a:r>
              <a:rPr lang="en-US" dirty="0"/>
              <a:t>www.ThinqLinq.com</a:t>
            </a:r>
          </a:p>
          <a:p>
            <a:pPr algn="r"/>
            <a:r>
              <a:rPr lang="en-US" dirty="0"/>
              <a:t>Twitter: @</a:t>
            </a:r>
            <a:r>
              <a:rPr lang="en-US" dirty="0" err="1"/>
              <a:t>JimWooley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50876"/>
            <a:ext cx="3939597" cy="220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2919" y="284175"/>
            <a:ext cx="9784080" cy="1029671"/>
          </a:xfrm>
        </p:spPr>
        <p:txBody>
          <a:bodyPr/>
          <a:lstStyle/>
          <a:p>
            <a:pPr algn="ctr"/>
            <a:r>
              <a:rPr lang="en-US" dirty="0" smtClean="0"/>
              <a:t>Top 10 tech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7181" y="1913468"/>
            <a:ext cx="4754880" cy="743094"/>
          </a:xfrm>
        </p:spPr>
        <p:txBody>
          <a:bodyPr/>
          <a:lstStyle/>
          <a:p>
            <a:r>
              <a:rPr lang="en-US" dirty="0" smtClean="0"/>
              <a:t>Jim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07181" y="2656564"/>
            <a:ext cx="4754880" cy="35661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Xamarin</a:t>
            </a:r>
          </a:p>
          <a:p>
            <a:pPr marL="182880" marR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en-US" sz="2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Conversations as a Platform (Bots)</a:t>
            </a:r>
            <a:endParaRPr lang="en-US" sz="2200" dirty="0" smtClean="0">
              <a:effectLst/>
            </a:endParaRPr>
          </a:p>
          <a:p>
            <a:pPr marL="182880" marR="0" indent="-18288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SzTx/>
              <a:buFont typeface="Wingdings" pitchFamily="2" charset="2"/>
              <a:buChar char=""/>
              <a:tabLst/>
              <a:defRPr/>
            </a:pPr>
            <a:r>
              <a:rPr lang="en-US" sz="2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Bash (via Ubuntu) in Windows Anniversary</a:t>
            </a:r>
            <a:endParaRPr lang="en-US" sz="2200" dirty="0" smtClean="0">
              <a:effectLst/>
            </a:endParaRPr>
          </a:p>
          <a:p>
            <a:r>
              <a:rPr lang="en-US" dirty="0" err="1" smtClean="0"/>
              <a:t>.Net</a:t>
            </a:r>
            <a:r>
              <a:rPr lang="en-US" baseline="0" dirty="0" smtClean="0"/>
              <a:t> core</a:t>
            </a:r>
          </a:p>
          <a:p>
            <a:r>
              <a:rPr lang="en-US" dirty="0" smtClean="0"/>
              <a:t>Visual </a:t>
            </a:r>
            <a:r>
              <a:rPr lang="en-US" dirty="0"/>
              <a:t>Studio </a:t>
            </a:r>
            <a:r>
              <a:rPr lang="en-US" dirty="0" smtClean="0"/>
              <a:t>15</a:t>
            </a:r>
          </a:p>
          <a:p>
            <a:pPr>
              <a:defRPr/>
            </a:pPr>
            <a:r>
              <a:rPr lang="en-US" dirty="0"/>
              <a:t>C# 7</a:t>
            </a:r>
          </a:p>
          <a:p>
            <a:pPr>
              <a:defRPr/>
            </a:pPr>
            <a:r>
              <a:rPr lang="en-US" dirty="0"/>
              <a:t>Centennial - Win 32 with Store capabilities</a:t>
            </a:r>
          </a:p>
          <a:p>
            <a:pPr>
              <a:defRPr/>
            </a:pPr>
            <a:r>
              <a:rPr lang="en-US" dirty="0"/>
              <a:t>Azure Functions</a:t>
            </a:r>
          </a:p>
          <a:p>
            <a:pPr>
              <a:defRPr/>
            </a:pPr>
            <a:r>
              <a:rPr lang="en-US" dirty="0"/>
              <a:t>Xbox dev mode</a:t>
            </a:r>
          </a:p>
          <a:p>
            <a:r>
              <a:rPr lang="en-US" dirty="0" err="1"/>
              <a:t>Hololens</a:t>
            </a:r>
            <a:r>
              <a:rPr lang="en-US" dirty="0"/>
              <a:t> – shipping dev kits</a:t>
            </a:r>
          </a:p>
          <a:p>
            <a:endParaRPr lang="en-US" dirty="0"/>
          </a:p>
          <a:p>
            <a:endParaRPr lang="en-US" baseline="0" dirty="0" smtClean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373391" y="1913468"/>
            <a:ext cx="4754880" cy="743094"/>
          </a:xfrm>
        </p:spPr>
        <p:txBody>
          <a:bodyPr/>
          <a:lstStyle/>
          <a:p>
            <a:r>
              <a:rPr lang="en-US" dirty="0" smtClean="0"/>
              <a:t>Jeremy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5373391" y="2656562"/>
            <a:ext cx="4754880" cy="35661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Xamarin Free </a:t>
            </a:r>
          </a:p>
          <a:p>
            <a:r>
              <a:rPr lang="en-US" dirty="0" smtClean="0"/>
              <a:t>Bash </a:t>
            </a:r>
            <a:r>
              <a:rPr lang="en-US" dirty="0"/>
              <a:t>(Ubuntu) on Windows </a:t>
            </a:r>
          </a:p>
          <a:p>
            <a:r>
              <a:rPr lang="en-US" dirty="0" smtClean="0"/>
              <a:t>Kestrel </a:t>
            </a:r>
            <a:r>
              <a:rPr lang="en-US" dirty="0"/>
              <a:t>scaled to 1.6 million requests per second</a:t>
            </a:r>
          </a:p>
          <a:p>
            <a:r>
              <a:rPr lang="en-US" dirty="0" smtClean="0"/>
              <a:t>EF </a:t>
            </a:r>
            <a:r>
              <a:rPr lang="en-US" dirty="0"/>
              <a:t>Core Improvements</a:t>
            </a:r>
          </a:p>
          <a:p>
            <a:r>
              <a:rPr lang="en-US" dirty="0" smtClean="0"/>
              <a:t>O365 </a:t>
            </a:r>
            <a:r>
              <a:rPr lang="en-US" dirty="0"/>
              <a:t>Extensions with HTML and JavaScript </a:t>
            </a:r>
          </a:p>
          <a:p>
            <a:r>
              <a:rPr lang="en-US" dirty="0" smtClean="0"/>
              <a:t>Azure </a:t>
            </a:r>
            <a:r>
              <a:rPr lang="en-US" dirty="0"/>
              <a:t>Functions </a:t>
            </a:r>
          </a:p>
          <a:p>
            <a:r>
              <a:rPr lang="en-US" dirty="0" err="1" smtClean="0"/>
              <a:t>DocumentDB</a:t>
            </a:r>
            <a:r>
              <a:rPr lang="en-US" dirty="0" smtClean="0"/>
              <a:t> </a:t>
            </a:r>
            <a:r>
              <a:rPr lang="en-US" dirty="0"/>
              <a:t>with MongoDB driver</a:t>
            </a:r>
          </a:p>
          <a:p>
            <a:r>
              <a:rPr lang="en-US" dirty="0" smtClean="0"/>
              <a:t>Cognitive </a:t>
            </a:r>
            <a:r>
              <a:rPr lang="en-US" dirty="0"/>
              <a:t>APIs </a:t>
            </a:r>
          </a:p>
          <a:p>
            <a:r>
              <a:rPr lang="en-US" dirty="0" smtClean="0"/>
              <a:t>Bot </a:t>
            </a:r>
            <a:r>
              <a:rPr lang="en-US" dirty="0"/>
              <a:t>Framework</a:t>
            </a:r>
          </a:p>
          <a:p>
            <a:r>
              <a:rPr lang="en-US" dirty="0" smtClean="0"/>
              <a:t>Microsoft </a:t>
            </a:r>
            <a:r>
              <a:rPr lang="en-US" dirty="0"/>
              <a:t>Graph API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181" y="1313849"/>
            <a:ext cx="1146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Helping the blind to </a:t>
            </a:r>
            <a:r>
              <a:rPr lang="en-US" sz="2800" dirty="0" smtClean="0">
                <a:hlinkClick r:id="rId3"/>
              </a:rPr>
              <a:t>see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927" y="64191"/>
            <a:ext cx="3402463" cy="292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Conversations as 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https://dev.botframework.com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www.microsoft.com/cognitive-services</a:t>
            </a:r>
            <a:endParaRPr lang="en-US" dirty="0" smtClean="0"/>
          </a:p>
          <a:p>
            <a:r>
              <a:rPr lang="en-US" dirty="0" smtClean="0"/>
              <a:t>Semantic dictionary</a:t>
            </a:r>
            <a:r>
              <a:rPr lang="en-US" baseline="0" dirty="0" smtClean="0"/>
              <a:t> for syntax parsing with alternative suggestions via </a:t>
            </a:r>
            <a:r>
              <a:rPr lang="en-US" baseline="0" dirty="0" err="1" smtClean="0"/>
              <a:t>bing</a:t>
            </a:r>
            <a:endParaRPr lang="en-US" baseline="0" dirty="0" smtClean="0"/>
          </a:p>
          <a:p>
            <a:r>
              <a:rPr lang="en-US" dirty="0" smtClean="0"/>
              <a:t>Luis</a:t>
            </a:r>
          </a:p>
          <a:p>
            <a:r>
              <a:rPr lang="en-US" dirty="0">
                <a:hlinkClick r:id="rId4"/>
              </a:rPr>
              <a:t>http://www.skype.com/en/developer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4146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Xamarin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for ALL</a:t>
            </a:r>
          </a:p>
          <a:p>
            <a:r>
              <a:rPr lang="en-US" dirty="0" smtClean="0"/>
              <a:t>Mono open source</a:t>
            </a:r>
            <a:r>
              <a:rPr lang="en-US" baseline="0" dirty="0" smtClean="0"/>
              <a:t> with MIT license</a:t>
            </a:r>
          </a:p>
          <a:p>
            <a:r>
              <a:rPr lang="en-US" baseline="0" dirty="0" err="1" smtClean="0"/>
              <a:t>iOs</a:t>
            </a:r>
            <a:r>
              <a:rPr lang="en-US" baseline="0" dirty="0" smtClean="0"/>
              <a:t> remote emulator from VS on a PC</a:t>
            </a:r>
          </a:p>
          <a:p>
            <a:r>
              <a:rPr lang="en-US" dirty="0" smtClean="0"/>
              <a:t>Workbooks for learning/documentation</a:t>
            </a:r>
          </a:p>
          <a:p>
            <a:r>
              <a:rPr lang="en-US" dirty="0" smtClean="0"/>
              <a:t>Inspector for debugging UI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76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LUIS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6425" y="2011363"/>
            <a:ext cx="5277562" cy="42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9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Centennial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 Win32/</a:t>
            </a:r>
            <a:r>
              <a:rPr lang="en-US" dirty="0" err="1" smtClean="0"/>
              <a:t>winform</a:t>
            </a:r>
            <a:r>
              <a:rPr lang="en-US" dirty="0" smtClean="0"/>
              <a:t>/</a:t>
            </a:r>
            <a:r>
              <a:rPr lang="en-US" dirty="0" err="1" smtClean="0"/>
              <a:t>wpf</a:t>
            </a:r>
            <a:r>
              <a:rPr lang="en-US" baseline="0" dirty="0" smtClean="0"/>
              <a:t> apps and publish appx to store</a:t>
            </a:r>
          </a:p>
          <a:p>
            <a:r>
              <a:rPr lang="en-US" baseline="0" dirty="0" smtClean="0"/>
              <a:t>Install and launch by double click appx</a:t>
            </a:r>
          </a:p>
          <a:p>
            <a:r>
              <a:rPr lang="en-US" baseline="0" dirty="0" smtClean="0"/>
              <a:t>Feature detection to add Win10 capabilities</a:t>
            </a:r>
          </a:p>
        </p:txBody>
      </p:sp>
    </p:spTree>
    <p:extLst>
      <p:ext uri="{BB962C8B-B14F-4D97-AF65-F5344CB8AC3E}">
        <p14:creationId xmlns:p14="http://schemas.microsoft.com/office/powerpoint/2010/main" val="2214935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</a:t>
            </a:r>
            <a:r>
              <a:rPr lang="en-US" baseline="0" dirty="0" smtClean="0"/>
              <a:t> studio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Different</a:t>
            </a:r>
            <a:r>
              <a:rPr lang="en-US" baseline="0" dirty="0" smtClean="0"/>
              <a:t> from 2015 Update 2</a:t>
            </a:r>
          </a:p>
          <a:p>
            <a:r>
              <a:rPr lang="en-US" baseline="0" dirty="0" smtClean="0"/>
              <a:t>Lightweight installer &lt; 180 seconds, no registry</a:t>
            </a:r>
          </a:p>
          <a:p>
            <a:r>
              <a:rPr lang="en-US" dirty="0" smtClean="0"/>
              <a:t>Colorization and syntax highlighting for Go, Ruby</a:t>
            </a:r>
            <a:endParaRPr lang="en-US" baseline="0" dirty="0" smtClean="0"/>
          </a:p>
          <a:p>
            <a:r>
              <a:rPr lang="en-US" baseline="0" dirty="0" smtClean="0"/>
              <a:t>Plugin support for platforms (C++, Python,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Code Completion – How do I</a:t>
            </a:r>
          </a:p>
          <a:p>
            <a:r>
              <a:rPr lang="en-US" baseline="0" dirty="0" smtClean="0"/>
              <a:t>Add using and download from </a:t>
            </a:r>
            <a:r>
              <a:rPr lang="en-US" baseline="0" dirty="0" err="1" smtClean="0"/>
              <a:t>Nuget</a:t>
            </a:r>
            <a:endParaRPr lang="en-US" baseline="0" dirty="0" smtClean="0"/>
          </a:p>
          <a:p>
            <a:r>
              <a:rPr lang="en-US" baseline="0" dirty="0" smtClean="0"/>
              <a:t>Find all references/go to definition pulls from </a:t>
            </a:r>
            <a:r>
              <a:rPr lang="en-US" baseline="0" dirty="0" err="1" smtClean="0"/>
              <a:t>github</a:t>
            </a:r>
            <a:endParaRPr lang="en-US" baseline="0" dirty="0" smtClean="0"/>
          </a:p>
          <a:p>
            <a:r>
              <a:rPr lang="en-US" baseline="0" dirty="0" smtClean="0"/>
              <a:t>Enforced Code Style</a:t>
            </a:r>
          </a:p>
          <a:p>
            <a:r>
              <a:rPr lang="en-US" baseline="0" dirty="0" smtClean="0"/>
              <a:t>XAML Edit and Continue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www.visualstudio.com/news/vs15-preview-vs</a:t>
            </a:r>
            <a:r>
              <a:rPr lang="en-US" dirty="0" smtClean="0"/>
              <a:t> 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739461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C#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Binary literals</a:t>
            </a:r>
          </a:p>
          <a:p>
            <a:r>
              <a:rPr lang="en-US" dirty="0" smtClean="0"/>
              <a:t>Digit separators</a:t>
            </a:r>
          </a:p>
          <a:p>
            <a:r>
              <a:rPr lang="en-US" dirty="0" smtClean="0"/>
              <a:t>Tuples</a:t>
            </a:r>
          </a:p>
          <a:p>
            <a:r>
              <a:rPr lang="en-US" dirty="0" smtClean="0"/>
              <a:t>Local</a:t>
            </a:r>
            <a:r>
              <a:rPr lang="en-US" baseline="0" dirty="0" smtClean="0"/>
              <a:t> functions</a:t>
            </a:r>
          </a:p>
          <a:p>
            <a:r>
              <a:rPr lang="en-US" baseline="0" dirty="0" smtClean="0"/>
              <a:t>Pattern matching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103210" y="5271097"/>
            <a:ext cx="59834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C#7 proposals - </a:t>
            </a:r>
            <a:r>
              <a:rPr lang="en-US" dirty="0">
                <a:hlinkClick r:id="rId2"/>
              </a:rPr>
              <a:t>https://github.com/dotnet/roslyn/issues/2136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838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https://blogs.windows.com/buildingapps/2016/03/30/run-bash-on-ubuntu-on-windows</a:t>
            </a:r>
            <a:r>
              <a:rPr lang="en-US" dirty="0" smtClean="0">
                <a:hlinkClick r:id="rId2"/>
              </a:rPr>
              <a:t>/</a:t>
            </a:r>
          </a:p>
          <a:p>
            <a:r>
              <a:rPr lang="en-US" dirty="0" smtClean="0">
                <a:hlinkClick r:id="rId2"/>
              </a:rPr>
              <a:t>Bash on Ubuntu on Windows - 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channel9.msdn.com/Events/Build/2016/P488 </a:t>
            </a:r>
          </a:p>
          <a:p>
            <a:r>
              <a:rPr lang="en-US" dirty="0" smtClean="0">
                <a:hlinkClick r:id="rId2"/>
              </a:rPr>
              <a:t>www.Redhatloves.net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697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3165</TotalTime>
  <Words>330</Words>
  <Application>Microsoft Office PowerPoint</Application>
  <PresentationFormat>Widescreen</PresentationFormat>
  <Paragraphs>83</Paragraphs>
  <Slides>12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Corbel</vt:lpstr>
      <vt:lpstr>Wingdings</vt:lpstr>
      <vt:lpstr>Banded</vt:lpstr>
      <vt:lpstr>Tearing the    down</vt:lpstr>
      <vt:lpstr>Top 10 tech</vt:lpstr>
      <vt:lpstr>Conversations as a Platform</vt:lpstr>
      <vt:lpstr>Xamarin</vt:lpstr>
      <vt:lpstr>LUIS</vt:lpstr>
      <vt:lpstr>Project Centennial</vt:lpstr>
      <vt:lpstr>Visual studio 15</vt:lpstr>
      <vt:lpstr>C# 7</vt:lpstr>
      <vt:lpstr>Linux</vt:lpstr>
      <vt:lpstr>.Net core</vt:lpstr>
      <vt:lpstr>Misc</vt:lpstr>
      <vt:lpstr>Tearing the    down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Tearing the    down</dc:title>
  <dc:creator>Jim Wooley</dc:creator>
  <cp:lastModifiedBy>Jim Wooley</cp:lastModifiedBy>
  <cp:revision>24</cp:revision>
  <dcterms:created xsi:type="dcterms:W3CDTF">2016-04-01T20:59:36Z</dcterms:created>
  <dcterms:modified xsi:type="dcterms:W3CDTF">2016-04-05T01:41:02Z</dcterms:modified>
</cp:coreProperties>
</file>