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7"/>
  </p:notesMasterIdLst>
  <p:sldIdLst>
    <p:sldId id="256" r:id="rId2"/>
    <p:sldId id="269" r:id="rId3"/>
    <p:sldId id="271" r:id="rId4"/>
    <p:sldId id="270" r:id="rId5"/>
    <p:sldId id="272" r:id="rId6"/>
    <p:sldId id="258" r:id="rId7"/>
    <p:sldId id="260" r:id="rId8"/>
    <p:sldId id="259" r:id="rId9"/>
    <p:sldId id="261" r:id="rId10"/>
    <p:sldId id="262" r:id="rId11"/>
    <p:sldId id="268" r:id="rId12"/>
    <p:sldId id="267" r:id="rId13"/>
    <p:sldId id="265" r:id="rId14"/>
    <p:sldId id="266" r:id="rId15"/>
    <p:sldId id="25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96" y="-63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39F51B-D9E4-489B-AD1C-7DB3AEB13C25}" type="doc">
      <dgm:prSet loTypeId="urn:microsoft.com/office/officeart/2005/8/layout/venn1" loCatId="relationship" qsTypeId="urn:microsoft.com/office/officeart/2005/8/quickstyle/3d1" qsCatId="3D" csTypeId="urn:microsoft.com/office/officeart/2005/8/colors/colorful5" csCatId="colorful" phldr="1"/>
      <dgm:spPr/>
      <dgm:t>
        <a:bodyPr/>
        <a:lstStyle/>
        <a:p>
          <a:endParaRPr lang="en-US"/>
        </a:p>
      </dgm:t>
    </dgm:pt>
    <dgm:pt modelId="{7148EE77-D776-4C0E-9339-5C20A6D61793}">
      <dgm:prSet phldrT="[Text]"/>
      <dgm:spPr/>
      <dgm:t>
        <a:bodyPr/>
        <a:lstStyle/>
        <a:p>
          <a:r>
            <a:rPr lang="en-US" dirty="0"/>
            <a:t>Concurrent</a:t>
          </a:r>
        </a:p>
      </dgm:t>
    </dgm:pt>
    <dgm:pt modelId="{49C5D02F-AC25-4176-90E8-377CF60291B0}" type="parTrans" cxnId="{1FA180C6-929E-453D-B08E-163AB33FB06E}">
      <dgm:prSet/>
      <dgm:spPr/>
      <dgm:t>
        <a:bodyPr/>
        <a:lstStyle/>
        <a:p>
          <a:endParaRPr lang="en-US"/>
        </a:p>
      </dgm:t>
    </dgm:pt>
    <dgm:pt modelId="{4EC069E6-C56C-4593-BDC1-6321D7076FCF}" type="sibTrans" cxnId="{1FA180C6-929E-453D-B08E-163AB33FB06E}">
      <dgm:prSet/>
      <dgm:spPr/>
      <dgm:t>
        <a:bodyPr/>
        <a:lstStyle/>
        <a:p>
          <a:endParaRPr lang="en-US"/>
        </a:p>
      </dgm:t>
    </dgm:pt>
    <dgm:pt modelId="{7C22E806-3326-4FFD-9E2F-187FF5456638}">
      <dgm:prSet phldrT="[Text]"/>
      <dgm:spPr/>
      <dgm:t>
        <a:bodyPr/>
        <a:lstStyle/>
        <a:p>
          <a:r>
            <a:rPr lang="en-US" dirty="0"/>
            <a:t>Dynamic</a:t>
          </a:r>
        </a:p>
      </dgm:t>
    </dgm:pt>
    <dgm:pt modelId="{DADB5BE9-0C13-4E2E-B902-378E6398F5F3}" type="parTrans" cxnId="{C2AB6D68-E8D0-4770-BCF2-3B509D7EDA19}">
      <dgm:prSet/>
      <dgm:spPr/>
      <dgm:t>
        <a:bodyPr/>
        <a:lstStyle/>
        <a:p>
          <a:endParaRPr lang="en-US"/>
        </a:p>
      </dgm:t>
    </dgm:pt>
    <dgm:pt modelId="{A59CDEE1-1415-46FC-A182-4FB844A14997}" type="sibTrans" cxnId="{C2AB6D68-E8D0-4770-BCF2-3B509D7EDA19}">
      <dgm:prSet/>
      <dgm:spPr/>
      <dgm:t>
        <a:bodyPr/>
        <a:lstStyle/>
        <a:p>
          <a:endParaRPr lang="en-US"/>
        </a:p>
      </dgm:t>
    </dgm:pt>
    <dgm:pt modelId="{C3F0297D-D8D4-4BD5-9272-831213BE5BBE}">
      <dgm:prSet phldrT="[Text]"/>
      <dgm:spPr/>
      <dgm:t>
        <a:bodyPr/>
        <a:lstStyle/>
        <a:p>
          <a:r>
            <a:rPr lang="en-US" dirty="0">
              <a:effectLst/>
            </a:rPr>
            <a:t>Declarative</a:t>
          </a:r>
        </a:p>
      </dgm:t>
    </dgm:pt>
    <dgm:pt modelId="{D6C3455F-45AE-487B-8C32-2FA06A77261C}" type="sibTrans" cxnId="{D962BAF6-026C-4400-8E38-525583FC5DD5}">
      <dgm:prSet/>
      <dgm:spPr/>
      <dgm:t>
        <a:bodyPr/>
        <a:lstStyle/>
        <a:p>
          <a:endParaRPr lang="en-US"/>
        </a:p>
      </dgm:t>
    </dgm:pt>
    <dgm:pt modelId="{059AC948-3C54-4063-ABC6-504A06558673}" type="parTrans" cxnId="{D962BAF6-026C-4400-8E38-525583FC5DD5}">
      <dgm:prSet/>
      <dgm:spPr/>
      <dgm:t>
        <a:bodyPr/>
        <a:lstStyle/>
        <a:p>
          <a:endParaRPr lang="en-US"/>
        </a:p>
      </dgm:t>
    </dgm:pt>
    <dgm:pt modelId="{9FF2E35B-A943-49AB-A382-07A3F6D7B372}" type="pres">
      <dgm:prSet presAssocID="{CB39F51B-D9E4-489B-AD1C-7DB3AEB13C25}" presName="compositeShape" presStyleCnt="0">
        <dgm:presLayoutVars>
          <dgm:chMax val="7"/>
          <dgm:dir/>
          <dgm:resizeHandles val="exact"/>
        </dgm:presLayoutVars>
      </dgm:prSet>
      <dgm:spPr/>
      <dgm:t>
        <a:bodyPr/>
        <a:lstStyle/>
        <a:p>
          <a:endParaRPr lang="en-US"/>
        </a:p>
      </dgm:t>
    </dgm:pt>
    <dgm:pt modelId="{FF6636A4-3F46-45FE-B99F-ABF85D58BC1D}" type="pres">
      <dgm:prSet presAssocID="{C3F0297D-D8D4-4BD5-9272-831213BE5BBE}" presName="circ1" presStyleLbl="vennNode1" presStyleIdx="0" presStyleCnt="3"/>
      <dgm:spPr/>
      <dgm:t>
        <a:bodyPr/>
        <a:lstStyle/>
        <a:p>
          <a:endParaRPr lang="en-US"/>
        </a:p>
      </dgm:t>
    </dgm:pt>
    <dgm:pt modelId="{DA698D98-2F7D-42F5-A3BF-C7D6CC448E40}" type="pres">
      <dgm:prSet presAssocID="{C3F0297D-D8D4-4BD5-9272-831213BE5BBE}" presName="circ1Tx" presStyleLbl="revTx" presStyleIdx="0" presStyleCnt="0">
        <dgm:presLayoutVars>
          <dgm:chMax val="0"/>
          <dgm:chPref val="0"/>
          <dgm:bulletEnabled val="1"/>
        </dgm:presLayoutVars>
      </dgm:prSet>
      <dgm:spPr/>
      <dgm:t>
        <a:bodyPr/>
        <a:lstStyle/>
        <a:p>
          <a:endParaRPr lang="en-US"/>
        </a:p>
      </dgm:t>
    </dgm:pt>
    <dgm:pt modelId="{D6A4244C-4EF1-40B0-91AB-F9F52E7F5E3D}" type="pres">
      <dgm:prSet presAssocID="{7148EE77-D776-4C0E-9339-5C20A6D61793}" presName="circ2" presStyleLbl="vennNode1" presStyleIdx="1" presStyleCnt="3"/>
      <dgm:spPr/>
      <dgm:t>
        <a:bodyPr/>
        <a:lstStyle/>
        <a:p>
          <a:endParaRPr lang="en-US"/>
        </a:p>
      </dgm:t>
    </dgm:pt>
    <dgm:pt modelId="{1D53D54A-1BDD-47C6-B043-80CA192AC7F7}" type="pres">
      <dgm:prSet presAssocID="{7148EE77-D776-4C0E-9339-5C20A6D61793}" presName="circ2Tx" presStyleLbl="revTx" presStyleIdx="0" presStyleCnt="0">
        <dgm:presLayoutVars>
          <dgm:chMax val="0"/>
          <dgm:chPref val="0"/>
          <dgm:bulletEnabled val="1"/>
        </dgm:presLayoutVars>
      </dgm:prSet>
      <dgm:spPr/>
      <dgm:t>
        <a:bodyPr/>
        <a:lstStyle/>
        <a:p>
          <a:endParaRPr lang="en-US"/>
        </a:p>
      </dgm:t>
    </dgm:pt>
    <dgm:pt modelId="{9D9F7148-5813-432E-BA3A-A9E56925F017}" type="pres">
      <dgm:prSet presAssocID="{7C22E806-3326-4FFD-9E2F-187FF5456638}" presName="circ3" presStyleLbl="vennNode1" presStyleIdx="2" presStyleCnt="3"/>
      <dgm:spPr/>
      <dgm:t>
        <a:bodyPr/>
        <a:lstStyle/>
        <a:p>
          <a:endParaRPr lang="en-US"/>
        </a:p>
      </dgm:t>
    </dgm:pt>
    <dgm:pt modelId="{B1E22152-09FB-4F4E-8B3E-420E7D8C7C81}" type="pres">
      <dgm:prSet presAssocID="{7C22E806-3326-4FFD-9E2F-187FF5456638}" presName="circ3Tx" presStyleLbl="revTx" presStyleIdx="0" presStyleCnt="0">
        <dgm:presLayoutVars>
          <dgm:chMax val="0"/>
          <dgm:chPref val="0"/>
          <dgm:bulletEnabled val="1"/>
        </dgm:presLayoutVars>
      </dgm:prSet>
      <dgm:spPr/>
      <dgm:t>
        <a:bodyPr/>
        <a:lstStyle/>
        <a:p>
          <a:endParaRPr lang="en-US"/>
        </a:p>
      </dgm:t>
    </dgm:pt>
  </dgm:ptLst>
  <dgm:cxnLst>
    <dgm:cxn modelId="{C2AB6D68-E8D0-4770-BCF2-3B509D7EDA19}" srcId="{CB39F51B-D9E4-489B-AD1C-7DB3AEB13C25}" destId="{7C22E806-3326-4FFD-9E2F-187FF5456638}" srcOrd="2" destOrd="0" parTransId="{DADB5BE9-0C13-4E2E-B902-378E6398F5F3}" sibTransId="{A59CDEE1-1415-46FC-A182-4FB844A14997}"/>
    <dgm:cxn modelId="{6DD10531-7273-4F5B-8BE3-0D28D93D401D}" type="presOf" srcId="{7148EE77-D776-4C0E-9339-5C20A6D61793}" destId="{1D53D54A-1BDD-47C6-B043-80CA192AC7F7}" srcOrd="1" destOrd="0" presId="urn:microsoft.com/office/officeart/2005/8/layout/venn1"/>
    <dgm:cxn modelId="{78B4C801-238E-4296-BAED-00B57C121A6A}" type="presOf" srcId="{7C22E806-3326-4FFD-9E2F-187FF5456638}" destId="{B1E22152-09FB-4F4E-8B3E-420E7D8C7C81}" srcOrd="1" destOrd="0" presId="urn:microsoft.com/office/officeart/2005/8/layout/venn1"/>
    <dgm:cxn modelId="{D962BAF6-026C-4400-8E38-525583FC5DD5}" srcId="{CB39F51B-D9E4-489B-AD1C-7DB3AEB13C25}" destId="{C3F0297D-D8D4-4BD5-9272-831213BE5BBE}" srcOrd="0" destOrd="0" parTransId="{059AC948-3C54-4063-ABC6-504A06558673}" sibTransId="{D6C3455F-45AE-487B-8C32-2FA06A77261C}"/>
    <dgm:cxn modelId="{231F8BA5-3923-45C7-926B-4D66CB141C11}" type="presOf" srcId="{C3F0297D-D8D4-4BD5-9272-831213BE5BBE}" destId="{DA698D98-2F7D-42F5-A3BF-C7D6CC448E40}" srcOrd="1" destOrd="0" presId="urn:microsoft.com/office/officeart/2005/8/layout/venn1"/>
    <dgm:cxn modelId="{152FDAF0-F83D-4893-996B-3BE130B129A9}" type="presOf" srcId="{CB39F51B-D9E4-489B-AD1C-7DB3AEB13C25}" destId="{9FF2E35B-A943-49AB-A382-07A3F6D7B372}" srcOrd="0" destOrd="0" presId="urn:microsoft.com/office/officeart/2005/8/layout/venn1"/>
    <dgm:cxn modelId="{CCC95BD9-42DC-4DBB-A9AB-8AF4EE9C31E9}" type="presOf" srcId="{C3F0297D-D8D4-4BD5-9272-831213BE5BBE}" destId="{FF6636A4-3F46-45FE-B99F-ABF85D58BC1D}" srcOrd="0" destOrd="0" presId="urn:microsoft.com/office/officeart/2005/8/layout/venn1"/>
    <dgm:cxn modelId="{9FF17510-F8B3-4537-8679-83A1A1F9F4AE}" type="presOf" srcId="{7148EE77-D776-4C0E-9339-5C20A6D61793}" destId="{D6A4244C-4EF1-40B0-91AB-F9F52E7F5E3D}" srcOrd="0" destOrd="0" presId="urn:microsoft.com/office/officeart/2005/8/layout/venn1"/>
    <dgm:cxn modelId="{69BA7167-0752-4290-B455-37A660CE5346}" type="presOf" srcId="{7C22E806-3326-4FFD-9E2F-187FF5456638}" destId="{9D9F7148-5813-432E-BA3A-A9E56925F017}" srcOrd="0" destOrd="0" presId="urn:microsoft.com/office/officeart/2005/8/layout/venn1"/>
    <dgm:cxn modelId="{1FA180C6-929E-453D-B08E-163AB33FB06E}" srcId="{CB39F51B-D9E4-489B-AD1C-7DB3AEB13C25}" destId="{7148EE77-D776-4C0E-9339-5C20A6D61793}" srcOrd="1" destOrd="0" parTransId="{49C5D02F-AC25-4176-90E8-377CF60291B0}" sibTransId="{4EC069E6-C56C-4593-BDC1-6321D7076FCF}"/>
    <dgm:cxn modelId="{8C25F884-3944-4A99-9096-A15DB80C16CA}" type="presParOf" srcId="{9FF2E35B-A943-49AB-A382-07A3F6D7B372}" destId="{FF6636A4-3F46-45FE-B99F-ABF85D58BC1D}" srcOrd="0" destOrd="0" presId="urn:microsoft.com/office/officeart/2005/8/layout/venn1"/>
    <dgm:cxn modelId="{2633F960-6692-4611-8190-8A904E8029A8}" type="presParOf" srcId="{9FF2E35B-A943-49AB-A382-07A3F6D7B372}" destId="{DA698D98-2F7D-42F5-A3BF-C7D6CC448E40}" srcOrd="1" destOrd="0" presId="urn:microsoft.com/office/officeart/2005/8/layout/venn1"/>
    <dgm:cxn modelId="{FD2BBB1B-A160-420A-BF19-CCB2A511A797}" type="presParOf" srcId="{9FF2E35B-A943-49AB-A382-07A3F6D7B372}" destId="{D6A4244C-4EF1-40B0-91AB-F9F52E7F5E3D}" srcOrd="2" destOrd="0" presId="urn:microsoft.com/office/officeart/2005/8/layout/venn1"/>
    <dgm:cxn modelId="{C237687D-FEFB-4B47-ABA6-A2706AC19D94}" type="presParOf" srcId="{9FF2E35B-A943-49AB-A382-07A3F6D7B372}" destId="{1D53D54A-1BDD-47C6-B043-80CA192AC7F7}" srcOrd="3" destOrd="0" presId="urn:microsoft.com/office/officeart/2005/8/layout/venn1"/>
    <dgm:cxn modelId="{69D29D7B-2D82-4F2E-8ED9-EEC7826D1537}" type="presParOf" srcId="{9FF2E35B-A943-49AB-A382-07A3F6D7B372}" destId="{9D9F7148-5813-432E-BA3A-A9E56925F017}" srcOrd="4" destOrd="0" presId="urn:microsoft.com/office/officeart/2005/8/layout/venn1"/>
    <dgm:cxn modelId="{1DAF41AD-8C5B-42D5-849D-4DF0653FD7BA}" type="presParOf" srcId="{9FF2E35B-A943-49AB-A382-07A3F6D7B372}" destId="{B1E22152-09FB-4F4E-8B3E-420E7D8C7C81}"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FE42E5-D95D-4FBC-8502-268D0E7E807E}" type="doc">
      <dgm:prSet loTypeId="urn:microsoft.com/office/officeart/2005/8/layout/lProcess2" loCatId="list" qsTypeId="urn:microsoft.com/office/officeart/2005/8/quickstyle/simple4" qsCatId="simple" csTypeId="urn:microsoft.com/office/officeart/2005/8/colors/colorful3" csCatId="colorful" phldr="1"/>
      <dgm:spPr/>
      <dgm:t>
        <a:bodyPr/>
        <a:lstStyle/>
        <a:p>
          <a:endParaRPr lang="en-US"/>
        </a:p>
      </dgm:t>
    </dgm:pt>
    <dgm:pt modelId="{E10BC56B-84F3-4F2E-8F66-251B674B46B1}">
      <dgm:prSet phldrT="[Text]" custT="1"/>
      <dgm:spPr/>
      <dgm:t>
        <a:bodyPr/>
        <a:lstStyle/>
        <a:p>
          <a:r>
            <a:rPr lang="en-US" sz="2400" dirty="0"/>
            <a:t>Dynamic</a:t>
          </a:r>
          <a:br>
            <a:rPr lang="en-US" sz="2400" dirty="0"/>
          </a:br>
          <a:r>
            <a:rPr lang="en-US" sz="2400" dirty="0" smtClean="0"/>
            <a:t>Languages</a:t>
          </a:r>
          <a:endParaRPr lang="en-US" sz="2400" dirty="0"/>
        </a:p>
      </dgm:t>
    </dgm:pt>
    <dgm:pt modelId="{ABC84740-7C7F-48C0-B465-2EFEE7E533E9}" type="parTrans" cxnId="{4D82062D-9651-44CE-8597-FBD2A5F1DADD}">
      <dgm:prSet/>
      <dgm:spPr/>
      <dgm:t>
        <a:bodyPr/>
        <a:lstStyle/>
        <a:p>
          <a:endParaRPr lang="en-US"/>
        </a:p>
      </dgm:t>
    </dgm:pt>
    <dgm:pt modelId="{79F9B656-F15B-4913-A6D9-4EF084712039}" type="sibTrans" cxnId="{4D82062D-9651-44CE-8597-FBD2A5F1DADD}">
      <dgm:prSet/>
      <dgm:spPr/>
      <dgm:t>
        <a:bodyPr/>
        <a:lstStyle/>
        <a:p>
          <a:endParaRPr lang="en-US"/>
        </a:p>
      </dgm:t>
    </dgm:pt>
    <dgm:pt modelId="{983B5307-DE91-4BBA-B159-EB74C368ED6A}">
      <dgm:prSet phldrT="[Text]" custT="1"/>
      <dgm:spPr/>
      <dgm:t>
        <a:bodyPr/>
        <a:lstStyle/>
        <a:p>
          <a:r>
            <a:rPr lang="en-US" sz="2400" dirty="0"/>
            <a:t>Static</a:t>
          </a:r>
          <a:br>
            <a:rPr lang="en-US" sz="2400" dirty="0"/>
          </a:br>
          <a:r>
            <a:rPr lang="en-US" sz="2400" dirty="0"/>
            <a:t>Languages</a:t>
          </a:r>
        </a:p>
      </dgm:t>
    </dgm:pt>
    <dgm:pt modelId="{C020E2EB-0B2D-4E13-9367-FF7D328D72E8}" type="parTrans" cxnId="{D78498DF-BBA8-4245-9EF3-9D31821F42B7}">
      <dgm:prSet/>
      <dgm:spPr/>
      <dgm:t>
        <a:bodyPr/>
        <a:lstStyle/>
        <a:p>
          <a:endParaRPr lang="en-US"/>
        </a:p>
      </dgm:t>
    </dgm:pt>
    <dgm:pt modelId="{5F2B31E2-3D51-476F-95F9-7166EC37E2A2}" type="sibTrans" cxnId="{D78498DF-BBA8-4245-9EF3-9D31821F42B7}">
      <dgm:prSet/>
      <dgm:spPr/>
      <dgm:t>
        <a:bodyPr/>
        <a:lstStyle/>
        <a:p>
          <a:endParaRPr lang="en-US"/>
        </a:p>
      </dgm:t>
    </dgm:pt>
    <dgm:pt modelId="{08DE1181-CF5E-4D4A-90D8-2E9ED5CEAD30}">
      <dgm:prSet phldrT="[Text]"/>
      <dgm:spPr/>
      <dgm:t>
        <a:bodyPr/>
        <a:lstStyle/>
        <a:p>
          <a:r>
            <a:rPr lang="en-US" dirty="0"/>
            <a:t>Robust</a:t>
          </a:r>
        </a:p>
      </dgm:t>
    </dgm:pt>
    <dgm:pt modelId="{C17C4025-A809-41E0-A99A-29B0E69898A4}" type="parTrans" cxnId="{FFF9D23D-848A-4061-92C7-D257CE45214F}">
      <dgm:prSet/>
      <dgm:spPr/>
      <dgm:t>
        <a:bodyPr/>
        <a:lstStyle/>
        <a:p>
          <a:endParaRPr lang="en-US"/>
        </a:p>
      </dgm:t>
    </dgm:pt>
    <dgm:pt modelId="{47489A65-F37B-42E3-BB76-2BE29E951D5D}" type="sibTrans" cxnId="{FFF9D23D-848A-4061-92C7-D257CE45214F}">
      <dgm:prSet/>
      <dgm:spPr/>
      <dgm:t>
        <a:bodyPr/>
        <a:lstStyle/>
        <a:p>
          <a:endParaRPr lang="en-US"/>
        </a:p>
      </dgm:t>
    </dgm:pt>
    <dgm:pt modelId="{62FFED80-A7E3-4C57-A6EF-8035583CD75F}">
      <dgm:prSet phldrT="[Text]"/>
      <dgm:spPr/>
      <dgm:t>
        <a:bodyPr/>
        <a:lstStyle/>
        <a:p>
          <a:r>
            <a:rPr lang="en-US" dirty="0"/>
            <a:t>Simple and succinct</a:t>
          </a:r>
        </a:p>
      </dgm:t>
    </dgm:pt>
    <dgm:pt modelId="{727A10E2-B865-464F-B213-4E2029D0D2A9}" type="sibTrans" cxnId="{A4296937-A9E7-4C24-B2EF-3088280ACE8B}">
      <dgm:prSet/>
      <dgm:spPr/>
      <dgm:t>
        <a:bodyPr/>
        <a:lstStyle/>
        <a:p>
          <a:endParaRPr lang="en-US"/>
        </a:p>
      </dgm:t>
    </dgm:pt>
    <dgm:pt modelId="{ECA96BBE-2957-493A-9DE0-0E662CA89E13}" type="parTrans" cxnId="{A4296937-A9E7-4C24-B2EF-3088280ACE8B}">
      <dgm:prSet/>
      <dgm:spPr/>
      <dgm:t>
        <a:bodyPr/>
        <a:lstStyle/>
        <a:p>
          <a:endParaRPr lang="en-US"/>
        </a:p>
      </dgm:t>
    </dgm:pt>
    <dgm:pt modelId="{869B2B32-20C4-423E-8AEB-AA4AAE7792A8}">
      <dgm:prSet phldrT="[Text]"/>
      <dgm:spPr/>
      <dgm:t>
        <a:bodyPr/>
        <a:lstStyle/>
        <a:p>
          <a:r>
            <a:rPr lang="en-US" dirty="0"/>
            <a:t>Intelligent tools</a:t>
          </a:r>
        </a:p>
      </dgm:t>
    </dgm:pt>
    <dgm:pt modelId="{CB432A7B-CC3B-4560-AD71-7CEABDE6DBAB}" type="sibTrans" cxnId="{A81C9067-5ED5-4184-A3DE-E524DB61F5F6}">
      <dgm:prSet/>
      <dgm:spPr/>
      <dgm:t>
        <a:bodyPr/>
        <a:lstStyle/>
        <a:p>
          <a:endParaRPr lang="en-US"/>
        </a:p>
      </dgm:t>
    </dgm:pt>
    <dgm:pt modelId="{C54E10BA-3630-4BBD-8F49-2B98029D8F75}" type="parTrans" cxnId="{A81C9067-5ED5-4184-A3DE-E524DB61F5F6}">
      <dgm:prSet/>
      <dgm:spPr/>
      <dgm:t>
        <a:bodyPr/>
        <a:lstStyle/>
        <a:p>
          <a:endParaRPr lang="en-US"/>
        </a:p>
      </dgm:t>
    </dgm:pt>
    <dgm:pt modelId="{5889C80C-780F-4E73-8AD4-E48A53498CAD}">
      <dgm:prSet phldrT="[Text]"/>
      <dgm:spPr/>
      <dgm:t>
        <a:bodyPr/>
        <a:lstStyle/>
        <a:p>
          <a:r>
            <a:rPr lang="en-US" dirty="0"/>
            <a:t>Implicitly typed</a:t>
          </a:r>
        </a:p>
      </dgm:t>
    </dgm:pt>
    <dgm:pt modelId="{B80567F3-AE0C-41C9-8D0A-224FC84040AF}" type="parTrans" cxnId="{859CE782-FC1F-45F8-8475-DFDFEFF4242F}">
      <dgm:prSet/>
      <dgm:spPr/>
      <dgm:t>
        <a:bodyPr/>
        <a:lstStyle/>
        <a:p>
          <a:endParaRPr lang="en-US"/>
        </a:p>
      </dgm:t>
    </dgm:pt>
    <dgm:pt modelId="{5A0C9619-A52C-4724-B281-AFA09AB76C04}" type="sibTrans" cxnId="{859CE782-FC1F-45F8-8475-DFDFEFF4242F}">
      <dgm:prSet/>
      <dgm:spPr/>
      <dgm:t>
        <a:bodyPr/>
        <a:lstStyle/>
        <a:p>
          <a:endParaRPr lang="en-US"/>
        </a:p>
      </dgm:t>
    </dgm:pt>
    <dgm:pt modelId="{BF2E09E7-26CD-4DFE-8AD2-3D02DF04CECD}">
      <dgm:prSet phldrT="[Text]"/>
      <dgm:spPr/>
      <dgm:t>
        <a:bodyPr/>
        <a:lstStyle/>
        <a:p>
          <a:r>
            <a:rPr lang="en-US" dirty="0"/>
            <a:t>Meta-programming</a:t>
          </a:r>
        </a:p>
      </dgm:t>
    </dgm:pt>
    <dgm:pt modelId="{319F45FF-AA11-4B64-BDF2-07A73FD0E216}" type="parTrans" cxnId="{7780F8A3-D57F-4C8F-99A8-0AD7833D8120}">
      <dgm:prSet/>
      <dgm:spPr/>
      <dgm:t>
        <a:bodyPr/>
        <a:lstStyle/>
        <a:p>
          <a:endParaRPr lang="en-US"/>
        </a:p>
      </dgm:t>
    </dgm:pt>
    <dgm:pt modelId="{E6697FF4-BD59-4EFF-B762-D1B54756068C}" type="sibTrans" cxnId="{7780F8A3-D57F-4C8F-99A8-0AD7833D8120}">
      <dgm:prSet/>
      <dgm:spPr/>
      <dgm:t>
        <a:bodyPr/>
        <a:lstStyle/>
        <a:p>
          <a:endParaRPr lang="en-US"/>
        </a:p>
      </dgm:t>
    </dgm:pt>
    <dgm:pt modelId="{95CC33EC-3DA1-4F79-B4BA-D3CCA46D8AB7}">
      <dgm:prSet phldrT="[Text]"/>
      <dgm:spPr/>
      <dgm:t>
        <a:bodyPr/>
        <a:lstStyle/>
        <a:p>
          <a:r>
            <a:rPr lang="en-US" dirty="0"/>
            <a:t>No compilation</a:t>
          </a:r>
        </a:p>
      </dgm:t>
    </dgm:pt>
    <dgm:pt modelId="{C9F12F8E-EB15-4401-B58E-CE766996B5C6}" type="parTrans" cxnId="{0A8EC8CE-F1C1-40EC-9ECD-442ECE3712AC}">
      <dgm:prSet/>
      <dgm:spPr/>
      <dgm:t>
        <a:bodyPr/>
        <a:lstStyle/>
        <a:p>
          <a:endParaRPr lang="en-US"/>
        </a:p>
      </dgm:t>
    </dgm:pt>
    <dgm:pt modelId="{1BD21B68-3C94-49C0-8AB2-BB3E67104C30}" type="sibTrans" cxnId="{0A8EC8CE-F1C1-40EC-9ECD-442ECE3712AC}">
      <dgm:prSet/>
      <dgm:spPr/>
      <dgm:t>
        <a:bodyPr/>
        <a:lstStyle/>
        <a:p>
          <a:endParaRPr lang="en-US"/>
        </a:p>
      </dgm:t>
    </dgm:pt>
    <dgm:pt modelId="{220CD24D-6806-4D60-9A96-98AC02F3EA0A}">
      <dgm:prSet phldrT="[Text]"/>
      <dgm:spPr/>
      <dgm:t>
        <a:bodyPr/>
        <a:lstStyle/>
        <a:p>
          <a:r>
            <a:rPr lang="en-US" dirty="0" err="1"/>
            <a:t>Performant</a:t>
          </a:r>
          <a:endParaRPr lang="en-US" dirty="0"/>
        </a:p>
      </dgm:t>
    </dgm:pt>
    <dgm:pt modelId="{72758280-B064-417E-B023-61CFC2BE5328}" type="parTrans" cxnId="{F1599022-9374-405F-B23C-AE2F954FA205}">
      <dgm:prSet/>
      <dgm:spPr/>
      <dgm:t>
        <a:bodyPr/>
        <a:lstStyle/>
        <a:p>
          <a:endParaRPr lang="en-US"/>
        </a:p>
      </dgm:t>
    </dgm:pt>
    <dgm:pt modelId="{6E8432A8-56F6-40E5-8914-233BDAAF5772}" type="sibTrans" cxnId="{F1599022-9374-405F-B23C-AE2F954FA205}">
      <dgm:prSet/>
      <dgm:spPr/>
      <dgm:t>
        <a:bodyPr/>
        <a:lstStyle/>
        <a:p>
          <a:endParaRPr lang="en-US"/>
        </a:p>
      </dgm:t>
    </dgm:pt>
    <dgm:pt modelId="{6C21B2D9-AF30-4063-BD85-F7EBE61B8C38}">
      <dgm:prSet phldrT="[Text]"/>
      <dgm:spPr/>
      <dgm:t>
        <a:bodyPr/>
        <a:lstStyle/>
        <a:p>
          <a:r>
            <a:rPr lang="en-US" dirty="0"/>
            <a:t>Better scaling</a:t>
          </a:r>
        </a:p>
      </dgm:t>
    </dgm:pt>
    <dgm:pt modelId="{8660C016-38EB-4BB5-801D-6404C502F405}" type="parTrans" cxnId="{0C54F7F1-DBF7-416C-84AA-88D6E98D0B74}">
      <dgm:prSet/>
      <dgm:spPr/>
      <dgm:t>
        <a:bodyPr/>
        <a:lstStyle/>
        <a:p>
          <a:endParaRPr lang="en-US"/>
        </a:p>
      </dgm:t>
    </dgm:pt>
    <dgm:pt modelId="{CB656BB8-6FC5-4E61-84B4-EE8C9D53BA3B}" type="sibTrans" cxnId="{0C54F7F1-DBF7-416C-84AA-88D6E98D0B74}">
      <dgm:prSet/>
      <dgm:spPr/>
      <dgm:t>
        <a:bodyPr/>
        <a:lstStyle/>
        <a:p>
          <a:endParaRPr lang="en-US"/>
        </a:p>
      </dgm:t>
    </dgm:pt>
    <dgm:pt modelId="{C6C8ED56-364A-4D3E-875C-0B6490EF11BB}" type="pres">
      <dgm:prSet presAssocID="{74FE42E5-D95D-4FBC-8502-268D0E7E807E}" presName="theList" presStyleCnt="0">
        <dgm:presLayoutVars>
          <dgm:dir/>
          <dgm:animLvl val="lvl"/>
          <dgm:resizeHandles val="exact"/>
        </dgm:presLayoutVars>
      </dgm:prSet>
      <dgm:spPr/>
      <dgm:t>
        <a:bodyPr/>
        <a:lstStyle/>
        <a:p>
          <a:endParaRPr lang="en-US"/>
        </a:p>
      </dgm:t>
    </dgm:pt>
    <dgm:pt modelId="{53DA600A-7D33-476F-AD26-38DC76BC08CC}" type="pres">
      <dgm:prSet presAssocID="{E10BC56B-84F3-4F2E-8F66-251B674B46B1}" presName="compNode" presStyleCnt="0"/>
      <dgm:spPr/>
      <dgm:t>
        <a:bodyPr/>
        <a:lstStyle/>
        <a:p>
          <a:endParaRPr lang="en-US"/>
        </a:p>
      </dgm:t>
    </dgm:pt>
    <dgm:pt modelId="{BC0C3F2B-F6B2-4CFD-8261-17BDBB15FA0C}" type="pres">
      <dgm:prSet presAssocID="{E10BC56B-84F3-4F2E-8F66-251B674B46B1}" presName="aNode" presStyleLbl="bgShp" presStyleIdx="0" presStyleCnt="2"/>
      <dgm:spPr/>
      <dgm:t>
        <a:bodyPr/>
        <a:lstStyle/>
        <a:p>
          <a:endParaRPr lang="en-US"/>
        </a:p>
      </dgm:t>
    </dgm:pt>
    <dgm:pt modelId="{7AD9BB45-F7FE-4FB3-85EE-BFD517CA20F6}" type="pres">
      <dgm:prSet presAssocID="{E10BC56B-84F3-4F2E-8F66-251B674B46B1}" presName="textNode" presStyleLbl="bgShp" presStyleIdx="0" presStyleCnt="2"/>
      <dgm:spPr/>
      <dgm:t>
        <a:bodyPr/>
        <a:lstStyle/>
        <a:p>
          <a:endParaRPr lang="en-US"/>
        </a:p>
      </dgm:t>
    </dgm:pt>
    <dgm:pt modelId="{515D3980-6707-4294-AC53-88C530153FAD}" type="pres">
      <dgm:prSet presAssocID="{E10BC56B-84F3-4F2E-8F66-251B674B46B1}" presName="compChildNode" presStyleCnt="0"/>
      <dgm:spPr/>
      <dgm:t>
        <a:bodyPr/>
        <a:lstStyle/>
        <a:p>
          <a:endParaRPr lang="en-US"/>
        </a:p>
      </dgm:t>
    </dgm:pt>
    <dgm:pt modelId="{2EC52BC2-3C67-412F-988E-F7CBA9C39EDC}" type="pres">
      <dgm:prSet presAssocID="{E10BC56B-84F3-4F2E-8F66-251B674B46B1}" presName="theInnerList" presStyleCnt="0"/>
      <dgm:spPr/>
      <dgm:t>
        <a:bodyPr/>
        <a:lstStyle/>
        <a:p>
          <a:endParaRPr lang="en-US"/>
        </a:p>
      </dgm:t>
    </dgm:pt>
    <dgm:pt modelId="{C4CC6D23-030A-4A41-AD03-C6D9180F6F5C}" type="pres">
      <dgm:prSet presAssocID="{62FFED80-A7E3-4C57-A6EF-8035583CD75F}" presName="childNode" presStyleLbl="node1" presStyleIdx="0" presStyleCnt="8">
        <dgm:presLayoutVars>
          <dgm:bulletEnabled val="1"/>
        </dgm:presLayoutVars>
      </dgm:prSet>
      <dgm:spPr/>
      <dgm:t>
        <a:bodyPr/>
        <a:lstStyle/>
        <a:p>
          <a:endParaRPr lang="en-US"/>
        </a:p>
      </dgm:t>
    </dgm:pt>
    <dgm:pt modelId="{780D7A8D-290F-4001-9E21-266E1C984236}" type="pres">
      <dgm:prSet presAssocID="{62FFED80-A7E3-4C57-A6EF-8035583CD75F}" presName="aSpace2" presStyleCnt="0"/>
      <dgm:spPr/>
      <dgm:t>
        <a:bodyPr/>
        <a:lstStyle/>
        <a:p>
          <a:endParaRPr lang="en-US"/>
        </a:p>
      </dgm:t>
    </dgm:pt>
    <dgm:pt modelId="{7E9B1769-AC78-46B4-9F62-192A895C85FE}" type="pres">
      <dgm:prSet presAssocID="{5889C80C-780F-4E73-8AD4-E48A53498CAD}" presName="childNode" presStyleLbl="node1" presStyleIdx="1" presStyleCnt="8">
        <dgm:presLayoutVars>
          <dgm:bulletEnabled val="1"/>
        </dgm:presLayoutVars>
      </dgm:prSet>
      <dgm:spPr/>
      <dgm:t>
        <a:bodyPr/>
        <a:lstStyle/>
        <a:p>
          <a:endParaRPr lang="en-US"/>
        </a:p>
      </dgm:t>
    </dgm:pt>
    <dgm:pt modelId="{7F23A23B-7674-47A7-8BC9-FFF5773B3C60}" type="pres">
      <dgm:prSet presAssocID="{5889C80C-780F-4E73-8AD4-E48A53498CAD}" presName="aSpace2" presStyleCnt="0"/>
      <dgm:spPr/>
      <dgm:t>
        <a:bodyPr/>
        <a:lstStyle/>
        <a:p>
          <a:endParaRPr lang="en-US"/>
        </a:p>
      </dgm:t>
    </dgm:pt>
    <dgm:pt modelId="{D23E5A9E-C945-4C95-93F8-140F0C44938C}" type="pres">
      <dgm:prSet presAssocID="{BF2E09E7-26CD-4DFE-8AD2-3D02DF04CECD}" presName="childNode" presStyleLbl="node1" presStyleIdx="2" presStyleCnt="8">
        <dgm:presLayoutVars>
          <dgm:bulletEnabled val="1"/>
        </dgm:presLayoutVars>
      </dgm:prSet>
      <dgm:spPr/>
      <dgm:t>
        <a:bodyPr/>
        <a:lstStyle/>
        <a:p>
          <a:endParaRPr lang="en-US"/>
        </a:p>
      </dgm:t>
    </dgm:pt>
    <dgm:pt modelId="{360EF6D2-323D-4C23-B7C2-B942302AA106}" type="pres">
      <dgm:prSet presAssocID="{BF2E09E7-26CD-4DFE-8AD2-3D02DF04CECD}" presName="aSpace2" presStyleCnt="0"/>
      <dgm:spPr/>
      <dgm:t>
        <a:bodyPr/>
        <a:lstStyle/>
        <a:p>
          <a:endParaRPr lang="en-US"/>
        </a:p>
      </dgm:t>
    </dgm:pt>
    <dgm:pt modelId="{DFC61B63-24B2-41E5-A907-FBE10CCF0FCE}" type="pres">
      <dgm:prSet presAssocID="{95CC33EC-3DA1-4F79-B4BA-D3CCA46D8AB7}" presName="childNode" presStyleLbl="node1" presStyleIdx="3" presStyleCnt="8">
        <dgm:presLayoutVars>
          <dgm:bulletEnabled val="1"/>
        </dgm:presLayoutVars>
      </dgm:prSet>
      <dgm:spPr/>
      <dgm:t>
        <a:bodyPr/>
        <a:lstStyle/>
        <a:p>
          <a:endParaRPr lang="en-US"/>
        </a:p>
      </dgm:t>
    </dgm:pt>
    <dgm:pt modelId="{B63A64F8-DF2C-46FB-B682-F1F5C678BCF5}" type="pres">
      <dgm:prSet presAssocID="{E10BC56B-84F3-4F2E-8F66-251B674B46B1}" presName="aSpace" presStyleCnt="0"/>
      <dgm:spPr/>
      <dgm:t>
        <a:bodyPr/>
        <a:lstStyle/>
        <a:p>
          <a:endParaRPr lang="en-US"/>
        </a:p>
      </dgm:t>
    </dgm:pt>
    <dgm:pt modelId="{2A8C8C19-6AD6-49A2-8A80-C97283AB05FF}" type="pres">
      <dgm:prSet presAssocID="{983B5307-DE91-4BBA-B159-EB74C368ED6A}" presName="compNode" presStyleCnt="0"/>
      <dgm:spPr/>
      <dgm:t>
        <a:bodyPr/>
        <a:lstStyle/>
        <a:p>
          <a:endParaRPr lang="en-US"/>
        </a:p>
      </dgm:t>
    </dgm:pt>
    <dgm:pt modelId="{20C96EB7-EF7A-4986-84FE-B0634ECBC37E}" type="pres">
      <dgm:prSet presAssocID="{983B5307-DE91-4BBA-B159-EB74C368ED6A}" presName="aNode" presStyleLbl="bgShp" presStyleIdx="1" presStyleCnt="2"/>
      <dgm:spPr/>
      <dgm:t>
        <a:bodyPr/>
        <a:lstStyle/>
        <a:p>
          <a:endParaRPr lang="en-US"/>
        </a:p>
      </dgm:t>
    </dgm:pt>
    <dgm:pt modelId="{8B8FBDF4-F908-4998-8B6E-7D5C9C9252CB}" type="pres">
      <dgm:prSet presAssocID="{983B5307-DE91-4BBA-B159-EB74C368ED6A}" presName="textNode" presStyleLbl="bgShp" presStyleIdx="1" presStyleCnt="2"/>
      <dgm:spPr/>
      <dgm:t>
        <a:bodyPr/>
        <a:lstStyle/>
        <a:p>
          <a:endParaRPr lang="en-US"/>
        </a:p>
      </dgm:t>
    </dgm:pt>
    <dgm:pt modelId="{4515B377-7E61-470B-BCAF-5CA692031781}" type="pres">
      <dgm:prSet presAssocID="{983B5307-DE91-4BBA-B159-EB74C368ED6A}" presName="compChildNode" presStyleCnt="0"/>
      <dgm:spPr/>
      <dgm:t>
        <a:bodyPr/>
        <a:lstStyle/>
        <a:p>
          <a:endParaRPr lang="en-US"/>
        </a:p>
      </dgm:t>
    </dgm:pt>
    <dgm:pt modelId="{855E4D73-A49A-45B0-8A32-E7C6BD3F2662}" type="pres">
      <dgm:prSet presAssocID="{983B5307-DE91-4BBA-B159-EB74C368ED6A}" presName="theInnerList" presStyleCnt="0"/>
      <dgm:spPr/>
      <dgm:t>
        <a:bodyPr/>
        <a:lstStyle/>
        <a:p>
          <a:endParaRPr lang="en-US"/>
        </a:p>
      </dgm:t>
    </dgm:pt>
    <dgm:pt modelId="{E03B3810-51F1-40E2-A809-A22BACCEC4EC}" type="pres">
      <dgm:prSet presAssocID="{08DE1181-CF5E-4D4A-90D8-2E9ED5CEAD30}" presName="childNode" presStyleLbl="node1" presStyleIdx="4" presStyleCnt="8">
        <dgm:presLayoutVars>
          <dgm:bulletEnabled val="1"/>
        </dgm:presLayoutVars>
      </dgm:prSet>
      <dgm:spPr/>
      <dgm:t>
        <a:bodyPr/>
        <a:lstStyle/>
        <a:p>
          <a:endParaRPr lang="en-US"/>
        </a:p>
      </dgm:t>
    </dgm:pt>
    <dgm:pt modelId="{B65D14D8-9C68-4876-9A9D-8CD953BACE10}" type="pres">
      <dgm:prSet presAssocID="{08DE1181-CF5E-4D4A-90D8-2E9ED5CEAD30}" presName="aSpace2" presStyleCnt="0"/>
      <dgm:spPr/>
      <dgm:t>
        <a:bodyPr/>
        <a:lstStyle/>
        <a:p>
          <a:endParaRPr lang="en-US"/>
        </a:p>
      </dgm:t>
    </dgm:pt>
    <dgm:pt modelId="{8500D4A4-2F9B-4056-99C7-634BD03232F6}" type="pres">
      <dgm:prSet presAssocID="{220CD24D-6806-4D60-9A96-98AC02F3EA0A}" presName="childNode" presStyleLbl="node1" presStyleIdx="5" presStyleCnt="8">
        <dgm:presLayoutVars>
          <dgm:bulletEnabled val="1"/>
        </dgm:presLayoutVars>
      </dgm:prSet>
      <dgm:spPr/>
      <dgm:t>
        <a:bodyPr/>
        <a:lstStyle/>
        <a:p>
          <a:endParaRPr lang="en-US"/>
        </a:p>
      </dgm:t>
    </dgm:pt>
    <dgm:pt modelId="{FE54A93D-ABB2-4A6F-A28D-C138A37B0B1F}" type="pres">
      <dgm:prSet presAssocID="{220CD24D-6806-4D60-9A96-98AC02F3EA0A}" presName="aSpace2" presStyleCnt="0"/>
      <dgm:spPr/>
      <dgm:t>
        <a:bodyPr/>
        <a:lstStyle/>
        <a:p>
          <a:endParaRPr lang="en-US"/>
        </a:p>
      </dgm:t>
    </dgm:pt>
    <dgm:pt modelId="{0BF00081-C6DD-4601-92C8-E7866C911156}" type="pres">
      <dgm:prSet presAssocID="{869B2B32-20C4-423E-8AEB-AA4AAE7792A8}" presName="childNode" presStyleLbl="node1" presStyleIdx="6" presStyleCnt="8">
        <dgm:presLayoutVars>
          <dgm:bulletEnabled val="1"/>
        </dgm:presLayoutVars>
      </dgm:prSet>
      <dgm:spPr/>
      <dgm:t>
        <a:bodyPr/>
        <a:lstStyle/>
        <a:p>
          <a:endParaRPr lang="en-US"/>
        </a:p>
      </dgm:t>
    </dgm:pt>
    <dgm:pt modelId="{19D0A265-3BCA-4EA5-BF77-845F0F00DDA9}" type="pres">
      <dgm:prSet presAssocID="{869B2B32-20C4-423E-8AEB-AA4AAE7792A8}" presName="aSpace2" presStyleCnt="0"/>
      <dgm:spPr/>
      <dgm:t>
        <a:bodyPr/>
        <a:lstStyle/>
        <a:p>
          <a:endParaRPr lang="en-US"/>
        </a:p>
      </dgm:t>
    </dgm:pt>
    <dgm:pt modelId="{38CF1501-B3BD-4EB8-88AA-1BBD4E0B8998}" type="pres">
      <dgm:prSet presAssocID="{6C21B2D9-AF30-4063-BD85-F7EBE61B8C38}" presName="childNode" presStyleLbl="node1" presStyleIdx="7" presStyleCnt="8">
        <dgm:presLayoutVars>
          <dgm:bulletEnabled val="1"/>
        </dgm:presLayoutVars>
      </dgm:prSet>
      <dgm:spPr/>
      <dgm:t>
        <a:bodyPr/>
        <a:lstStyle/>
        <a:p>
          <a:endParaRPr lang="en-US"/>
        </a:p>
      </dgm:t>
    </dgm:pt>
  </dgm:ptLst>
  <dgm:cxnLst>
    <dgm:cxn modelId="{173F6C51-C75C-402D-9CE1-CB36B5F1731A}" type="presOf" srcId="{220CD24D-6806-4D60-9A96-98AC02F3EA0A}" destId="{8500D4A4-2F9B-4056-99C7-634BD03232F6}" srcOrd="0" destOrd="0" presId="urn:microsoft.com/office/officeart/2005/8/layout/lProcess2"/>
    <dgm:cxn modelId="{C9A7EA90-42AD-412E-8CF9-86672FC0D022}" type="presOf" srcId="{5889C80C-780F-4E73-8AD4-E48A53498CAD}" destId="{7E9B1769-AC78-46B4-9F62-192A895C85FE}" srcOrd="0" destOrd="0" presId="urn:microsoft.com/office/officeart/2005/8/layout/lProcess2"/>
    <dgm:cxn modelId="{225F1DBC-D78C-4759-AAB5-F7BE02320BD5}" type="presOf" srcId="{869B2B32-20C4-423E-8AEB-AA4AAE7792A8}" destId="{0BF00081-C6DD-4601-92C8-E7866C911156}" srcOrd="0" destOrd="0" presId="urn:microsoft.com/office/officeart/2005/8/layout/lProcess2"/>
    <dgm:cxn modelId="{A4296937-A9E7-4C24-B2EF-3088280ACE8B}" srcId="{E10BC56B-84F3-4F2E-8F66-251B674B46B1}" destId="{62FFED80-A7E3-4C57-A6EF-8035583CD75F}" srcOrd="0" destOrd="0" parTransId="{ECA96BBE-2957-493A-9DE0-0E662CA89E13}" sibTransId="{727A10E2-B865-464F-B213-4E2029D0D2A9}"/>
    <dgm:cxn modelId="{A81C9067-5ED5-4184-A3DE-E524DB61F5F6}" srcId="{983B5307-DE91-4BBA-B159-EB74C368ED6A}" destId="{869B2B32-20C4-423E-8AEB-AA4AAE7792A8}" srcOrd="2" destOrd="0" parTransId="{C54E10BA-3630-4BBD-8F49-2B98029D8F75}" sibTransId="{CB432A7B-CC3B-4560-AD71-7CEABDE6DBAB}"/>
    <dgm:cxn modelId="{7780F8A3-D57F-4C8F-99A8-0AD7833D8120}" srcId="{E10BC56B-84F3-4F2E-8F66-251B674B46B1}" destId="{BF2E09E7-26CD-4DFE-8AD2-3D02DF04CECD}" srcOrd="2" destOrd="0" parTransId="{319F45FF-AA11-4B64-BDF2-07A73FD0E216}" sibTransId="{E6697FF4-BD59-4EFF-B762-D1B54756068C}"/>
    <dgm:cxn modelId="{BA1EBAA1-EBDA-407F-B238-9866A6E14A90}" type="presOf" srcId="{983B5307-DE91-4BBA-B159-EB74C368ED6A}" destId="{8B8FBDF4-F908-4998-8B6E-7D5C9C9252CB}" srcOrd="1" destOrd="0" presId="urn:microsoft.com/office/officeart/2005/8/layout/lProcess2"/>
    <dgm:cxn modelId="{0A8EC8CE-F1C1-40EC-9ECD-442ECE3712AC}" srcId="{E10BC56B-84F3-4F2E-8F66-251B674B46B1}" destId="{95CC33EC-3DA1-4F79-B4BA-D3CCA46D8AB7}" srcOrd="3" destOrd="0" parTransId="{C9F12F8E-EB15-4401-B58E-CE766996B5C6}" sibTransId="{1BD21B68-3C94-49C0-8AB2-BB3E67104C30}"/>
    <dgm:cxn modelId="{582AFCD0-6F08-49DF-92E8-6403ED2E0305}" type="presOf" srcId="{62FFED80-A7E3-4C57-A6EF-8035583CD75F}" destId="{C4CC6D23-030A-4A41-AD03-C6D9180F6F5C}" srcOrd="0" destOrd="0" presId="urn:microsoft.com/office/officeart/2005/8/layout/lProcess2"/>
    <dgm:cxn modelId="{B601D640-35E8-44F8-8DC2-E56F2059D612}" type="presOf" srcId="{08DE1181-CF5E-4D4A-90D8-2E9ED5CEAD30}" destId="{E03B3810-51F1-40E2-A809-A22BACCEC4EC}" srcOrd="0" destOrd="0" presId="urn:microsoft.com/office/officeart/2005/8/layout/lProcess2"/>
    <dgm:cxn modelId="{F1599022-9374-405F-B23C-AE2F954FA205}" srcId="{983B5307-DE91-4BBA-B159-EB74C368ED6A}" destId="{220CD24D-6806-4D60-9A96-98AC02F3EA0A}" srcOrd="1" destOrd="0" parTransId="{72758280-B064-417E-B023-61CFC2BE5328}" sibTransId="{6E8432A8-56F6-40E5-8914-233BDAAF5772}"/>
    <dgm:cxn modelId="{0C54F7F1-DBF7-416C-84AA-88D6E98D0B74}" srcId="{983B5307-DE91-4BBA-B159-EB74C368ED6A}" destId="{6C21B2D9-AF30-4063-BD85-F7EBE61B8C38}" srcOrd="3" destOrd="0" parTransId="{8660C016-38EB-4BB5-801D-6404C502F405}" sibTransId="{CB656BB8-6FC5-4E61-84B4-EE8C9D53BA3B}"/>
    <dgm:cxn modelId="{7D8874A0-2593-40FB-8C33-CDE8DCD9FCEB}" type="presOf" srcId="{6C21B2D9-AF30-4063-BD85-F7EBE61B8C38}" destId="{38CF1501-B3BD-4EB8-88AA-1BBD4E0B8998}" srcOrd="0" destOrd="0" presId="urn:microsoft.com/office/officeart/2005/8/layout/lProcess2"/>
    <dgm:cxn modelId="{1927F96A-FEC3-49A7-A6E3-74B6CFADC19B}" type="presOf" srcId="{74FE42E5-D95D-4FBC-8502-268D0E7E807E}" destId="{C6C8ED56-364A-4D3E-875C-0B6490EF11BB}" srcOrd="0" destOrd="0" presId="urn:microsoft.com/office/officeart/2005/8/layout/lProcess2"/>
    <dgm:cxn modelId="{D78498DF-BBA8-4245-9EF3-9D31821F42B7}" srcId="{74FE42E5-D95D-4FBC-8502-268D0E7E807E}" destId="{983B5307-DE91-4BBA-B159-EB74C368ED6A}" srcOrd="1" destOrd="0" parTransId="{C020E2EB-0B2D-4E13-9367-FF7D328D72E8}" sibTransId="{5F2B31E2-3D51-476F-95F9-7166EC37E2A2}"/>
    <dgm:cxn modelId="{D90EC324-FA99-4091-A1B9-5263FBD658FC}" type="presOf" srcId="{95CC33EC-3DA1-4F79-B4BA-D3CCA46D8AB7}" destId="{DFC61B63-24B2-41E5-A907-FBE10CCF0FCE}" srcOrd="0" destOrd="0" presId="urn:microsoft.com/office/officeart/2005/8/layout/lProcess2"/>
    <dgm:cxn modelId="{8207DE27-A69C-42A5-B6AD-3CC2FE449DD7}" type="presOf" srcId="{983B5307-DE91-4BBA-B159-EB74C368ED6A}" destId="{20C96EB7-EF7A-4986-84FE-B0634ECBC37E}" srcOrd="0" destOrd="0" presId="urn:microsoft.com/office/officeart/2005/8/layout/lProcess2"/>
    <dgm:cxn modelId="{4D82062D-9651-44CE-8597-FBD2A5F1DADD}" srcId="{74FE42E5-D95D-4FBC-8502-268D0E7E807E}" destId="{E10BC56B-84F3-4F2E-8F66-251B674B46B1}" srcOrd="0" destOrd="0" parTransId="{ABC84740-7C7F-48C0-B465-2EFEE7E533E9}" sibTransId="{79F9B656-F15B-4913-A6D9-4EF084712039}"/>
    <dgm:cxn modelId="{ECC9C66E-4D65-403B-8AEC-C32CFD2A77B7}" type="presOf" srcId="{BF2E09E7-26CD-4DFE-8AD2-3D02DF04CECD}" destId="{D23E5A9E-C945-4C95-93F8-140F0C44938C}" srcOrd="0" destOrd="0" presId="urn:microsoft.com/office/officeart/2005/8/layout/lProcess2"/>
    <dgm:cxn modelId="{FD6D3213-16C8-41A0-8570-3B798D45E789}" type="presOf" srcId="{E10BC56B-84F3-4F2E-8F66-251B674B46B1}" destId="{7AD9BB45-F7FE-4FB3-85EE-BFD517CA20F6}" srcOrd="1" destOrd="0" presId="urn:microsoft.com/office/officeart/2005/8/layout/lProcess2"/>
    <dgm:cxn modelId="{3628D168-225D-4DC9-A143-ECC871F15E1C}" type="presOf" srcId="{E10BC56B-84F3-4F2E-8F66-251B674B46B1}" destId="{BC0C3F2B-F6B2-4CFD-8261-17BDBB15FA0C}" srcOrd="0" destOrd="0" presId="urn:microsoft.com/office/officeart/2005/8/layout/lProcess2"/>
    <dgm:cxn modelId="{FFF9D23D-848A-4061-92C7-D257CE45214F}" srcId="{983B5307-DE91-4BBA-B159-EB74C368ED6A}" destId="{08DE1181-CF5E-4D4A-90D8-2E9ED5CEAD30}" srcOrd="0" destOrd="0" parTransId="{C17C4025-A809-41E0-A99A-29B0E69898A4}" sibTransId="{47489A65-F37B-42E3-BB76-2BE29E951D5D}"/>
    <dgm:cxn modelId="{859CE782-FC1F-45F8-8475-DFDFEFF4242F}" srcId="{E10BC56B-84F3-4F2E-8F66-251B674B46B1}" destId="{5889C80C-780F-4E73-8AD4-E48A53498CAD}" srcOrd="1" destOrd="0" parTransId="{B80567F3-AE0C-41C9-8D0A-224FC84040AF}" sibTransId="{5A0C9619-A52C-4724-B281-AFA09AB76C04}"/>
    <dgm:cxn modelId="{B609FFCF-1450-49D3-B8CB-DBA5AE8B3784}" type="presParOf" srcId="{C6C8ED56-364A-4D3E-875C-0B6490EF11BB}" destId="{53DA600A-7D33-476F-AD26-38DC76BC08CC}" srcOrd="0" destOrd="0" presId="urn:microsoft.com/office/officeart/2005/8/layout/lProcess2"/>
    <dgm:cxn modelId="{18DBBFDB-B94F-4B53-BB41-A3255A90B7B0}" type="presParOf" srcId="{53DA600A-7D33-476F-AD26-38DC76BC08CC}" destId="{BC0C3F2B-F6B2-4CFD-8261-17BDBB15FA0C}" srcOrd="0" destOrd="0" presId="urn:microsoft.com/office/officeart/2005/8/layout/lProcess2"/>
    <dgm:cxn modelId="{CF0E4093-9FC2-4CFE-A032-8C855373A678}" type="presParOf" srcId="{53DA600A-7D33-476F-AD26-38DC76BC08CC}" destId="{7AD9BB45-F7FE-4FB3-85EE-BFD517CA20F6}" srcOrd="1" destOrd="0" presId="urn:microsoft.com/office/officeart/2005/8/layout/lProcess2"/>
    <dgm:cxn modelId="{0264F88B-AE33-43B1-B753-5CE0E912E4CA}" type="presParOf" srcId="{53DA600A-7D33-476F-AD26-38DC76BC08CC}" destId="{515D3980-6707-4294-AC53-88C530153FAD}" srcOrd="2" destOrd="0" presId="urn:microsoft.com/office/officeart/2005/8/layout/lProcess2"/>
    <dgm:cxn modelId="{93EDDBD9-6B94-4915-9F92-779259078242}" type="presParOf" srcId="{515D3980-6707-4294-AC53-88C530153FAD}" destId="{2EC52BC2-3C67-412F-988E-F7CBA9C39EDC}" srcOrd="0" destOrd="0" presId="urn:microsoft.com/office/officeart/2005/8/layout/lProcess2"/>
    <dgm:cxn modelId="{72358769-E089-419C-AAA0-88C1AFAEDF88}" type="presParOf" srcId="{2EC52BC2-3C67-412F-988E-F7CBA9C39EDC}" destId="{C4CC6D23-030A-4A41-AD03-C6D9180F6F5C}" srcOrd="0" destOrd="0" presId="urn:microsoft.com/office/officeart/2005/8/layout/lProcess2"/>
    <dgm:cxn modelId="{0B62FC4D-E726-4903-8026-52B25CE73AA0}" type="presParOf" srcId="{2EC52BC2-3C67-412F-988E-F7CBA9C39EDC}" destId="{780D7A8D-290F-4001-9E21-266E1C984236}" srcOrd="1" destOrd="0" presId="urn:microsoft.com/office/officeart/2005/8/layout/lProcess2"/>
    <dgm:cxn modelId="{C4E0C899-89E4-417C-B874-689984DCF7A8}" type="presParOf" srcId="{2EC52BC2-3C67-412F-988E-F7CBA9C39EDC}" destId="{7E9B1769-AC78-46B4-9F62-192A895C85FE}" srcOrd="2" destOrd="0" presId="urn:microsoft.com/office/officeart/2005/8/layout/lProcess2"/>
    <dgm:cxn modelId="{2BD3C980-6FB6-4AE2-81F3-DA54F1C1E71E}" type="presParOf" srcId="{2EC52BC2-3C67-412F-988E-F7CBA9C39EDC}" destId="{7F23A23B-7674-47A7-8BC9-FFF5773B3C60}" srcOrd="3" destOrd="0" presId="urn:microsoft.com/office/officeart/2005/8/layout/lProcess2"/>
    <dgm:cxn modelId="{BBBA3FF8-DF23-4CB1-8E38-6C2627BD0554}" type="presParOf" srcId="{2EC52BC2-3C67-412F-988E-F7CBA9C39EDC}" destId="{D23E5A9E-C945-4C95-93F8-140F0C44938C}" srcOrd="4" destOrd="0" presId="urn:microsoft.com/office/officeart/2005/8/layout/lProcess2"/>
    <dgm:cxn modelId="{619F2578-E015-4087-BD8F-6C5B2F3AC071}" type="presParOf" srcId="{2EC52BC2-3C67-412F-988E-F7CBA9C39EDC}" destId="{360EF6D2-323D-4C23-B7C2-B942302AA106}" srcOrd="5" destOrd="0" presId="urn:microsoft.com/office/officeart/2005/8/layout/lProcess2"/>
    <dgm:cxn modelId="{2DE20D38-CA60-44A6-B24B-D44055E57E03}" type="presParOf" srcId="{2EC52BC2-3C67-412F-988E-F7CBA9C39EDC}" destId="{DFC61B63-24B2-41E5-A907-FBE10CCF0FCE}" srcOrd="6" destOrd="0" presId="urn:microsoft.com/office/officeart/2005/8/layout/lProcess2"/>
    <dgm:cxn modelId="{B89CB3D0-8DAE-4C5E-A13E-F735B1378D37}" type="presParOf" srcId="{C6C8ED56-364A-4D3E-875C-0B6490EF11BB}" destId="{B63A64F8-DF2C-46FB-B682-F1F5C678BCF5}" srcOrd="1" destOrd="0" presId="urn:microsoft.com/office/officeart/2005/8/layout/lProcess2"/>
    <dgm:cxn modelId="{B8D811E7-58D8-4CC0-A17E-F9D942448C83}" type="presParOf" srcId="{C6C8ED56-364A-4D3E-875C-0B6490EF11BB}" destId="{2A8C8C19-6AD6-49A2-8A80-C97283AB05FF}" srcOrd="2" destOrd="0" presId="urn:microsoft.com/office/officeart/2005/8/layout/lProcess2"/>
    <dgm:cxn modelId="{A823C5CA-94EB-4317-81BE-470D8237C9DA}" type="presParOf" srcId="{2A8C8C19-6AD6-49A2-8A80-C97283AB05FF}" destId="{20C96EB7-EF7A-4986-84FE-B0634ECBC37E}" srcOrd="0" destOrd="0" presId="urn:microsoft.com/office/officeart/2005/8/layout/lProcess2"/>
    <dgm:cxn modelId="{AB991B91-EA60-4C54-9CCE-F8F3B4CD2D8B}" type="presParOf" srcId="{2A8C8C19-6AD6-49A2-8A80-C97283AB05FF}" destId="{8B8FBDF4-F908-4998-8B6E-7D5C9C9252CB}" srcOrd="1" destOrd="0" presId="urn:microsoft.com/office/officeart/2005/8/layout/lProcess2"/>
    <dgm:cxn modelId="{BC3A979C-3A20-49CB-8DA0-36F9166015F2}" type="presParOf" srcId="{2A8C8C19-6AD6-49A2-8A80-C97283AB05FF}" destId="{4515B377-7E61-470B-BCAF-5CA692031781}" srcOrd="2" destOrd="0" presId="urn:microsoft.com/office/officeart/2005/8/layout/lProcess2"/>
    <dgm:cxn modelId="{7A22C1F5-3DD9-4CF0-AFAC-614A95182726}" type="presParOf" srcId="{4515B377-7E61-470B-BCAF-5CA692031781}" destId="{855E4D73-A49A-45B0-8A32-E7C6BD3F2662}" srcOrd="0" destOrd="0" presId="urn:microsoft.com/office/officeart/2005/8/layout/lProcess2"/>
    <dgm:cxn modelId="{BFAB858F-D72C-4754-BDAF-9A4C7007EA49}" type="presParOf" srcId="{855E4D73-A49A-45B0-8A32-E7C6BD3F2662}" destId="{E03B3810-51F1-40E2-A809-A22BACCEC4EC}" srcOrd="0" destOrd="0" presId="urn:microsoft.com/office/officeart/2005/8/layout/lProcess2"/>
    <dgm:cxn modelId="{138C9656-9518-4080-A54A-58326C1643E3}" type="presParOf" srcId="{855E4D73-A49A-45B0-8A32-E7C6BD3F2662}" destId="{B65D14D8-9C68-4876-9A9D-8CD953BACE10}" srcOrd="1" destOrd="0" presId="urn:microsoft.com/office/officeart/2005/8/layout/lProcess2"/>
    <dgm:cxn modelId="{BDB9B762-0DA6-46AB-9C4B-5E7598643979}" type="presParOf" srcId="{855E4D73-A49A-45B0-8A32-E7C6BD3F2662}" destId="{8500D4A4-2F9B-4056-99C7-634BD03232F6}" srcOrd="2" destOrd="0" presId="urn:microsoft.com/office/officeart/2005/8/layout/lProcess2"/>
    <dgm:cxn modelId="{F6C250CF-7E55-4912-B353-BA7A5FE922FA}" type="presParOf" srcId="{855E4D73-A49A-45B0-8A32-E7C6BD3F2662}" destId="{FE54A93D-ABB2-4A6F-A28D-C138A37B0B1F}" srcOrd="3" destOrd="0" presId="urn:microsoft.com/office/officeart/2005/8/layout/lProcess2"/>
    <dgm:cxn modelId="{7F18E9C3-E18B-46DE-8EB3-277D20CD19AA}" type="presParOf" srcId="{855E4D73-A49A-45B0-8A32-E7C6BD3F2662}" destId="{0BF00081-C6DD-4601-92C8-E7866C911156}" srcOrd="4" destOrd="0" presId="urn:microsoft.com/office/officeart/2005/8/layout/lProcess2"/>
    <dgm:cxn modelId="{9CC92337-2B6E-441A-84D8-A98988B09737}" type="presParOf" srcId="{855E4D73-A49A-45B0-8A32-E7C6BD3F2662}" destId="{19D0A265-3BCA-4EA5-BF77-845F0F00DDA9}" srcOrd="5" destOrd="0" presId="urn:microsoft.com/office/officeart/2005/8/layout/lProcess2"/>
    <dgm:cxn modelId="{D20136B0-FAEC-4D5F-8059-864B1BF37E2F}" type="presParOf" srcId="{855E4D73-A49A-45B0-8A32-E7C6BD3F2662}" destId="{38CF1501-B3BD-4EB8-88AA-1BBD4E0B8998}"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6636A4-3F46-45FE-B99F-ABF85D58BC1D}">
      <dsp:nvSpPr>
        <dsp:cNvPr id="0" name=""/>
        <dsp:cNvSpPr/>
      </dsp:nvSpPr>
      <dsp:spPr>
        <a:xfrm>
          <a:off x="1280159" y="65722"/>
          <a:ext cx="3154680" cy="3154680"/>
        </a:xfrm>
        <a:prstGeom prst="ellipse">
          <a:avLst/>
        </a:prstGeom>
        <a:solidFill>
          <a:schemeClr val="accent5">
            <a:alpha val="50000"/>
            <a:hueOff val="0"/>
            <a:satOff val="0"/>
            <a:lumOff val="0"/>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en-US" sz="3200" kern="1200" dirty="0">
              <a:effectLst/>
            </a:rPr>
            <a:t>Declarative</a:t>
          </a:r>
        </a:p>
      </dsp:txBody>
      <dsp:txXfrm>
        <a:off x="1700783" y="617791"/>
        <a:ext cx="2313432" cy="1419606"/>
      </dsp:txXfrm>
    </dsp:sp>
    <dsp:sp modelId="{D6A4244C-4EF1-40B0-91AB-F9F52E7F5E3D}">
      <dsp:nvSpPr>
        <dsp:cNvPr id="0" name=""/>
        <dsp:cNvSpPr/>
      </dsp:nvSpPr>
      <dsp:spPr>
        <a:xfrm>
          <a:off x="2418473" y="2037397"/>
          <a:ext cx="3154680" cy="3154680"/>
        </a:xfrm>
        <a:prstGeom prst="ellipse">
          <a:avLst/>
        </a:prstGeom>
        <a:solidFill>
          <a:schemeClr val="accent5">
            <a:alpha val="50000"/>
            <a:hueOff val="-4966938"/>
            <a:satOff val="19906"/>
            <a:lumOff val="4314"/>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en-US" sz="3200" kern="1200" dirty="0"/>
            <a:t>Concurrent</a:t>
          </a:r>
        </a:p>
      </dsp:txBody>
      <dsp:txXfrm>
        <a:off x="3383280" y="2852356"/>
        <a:ext cx="1892808" cy="1735074"/>
      </dsp:txXfrm>
    </dsp:sp>
    <dsp:sp modelId="{9D9F7148-5813-432E-BA3A-A9E56925F017}">
      <dsp:nvSpPr>
        <dsp:cNvPr id="0" name=""/>
        <dsp:cNvSpPr/>
      </dsp:nvSpPr>
      <dsp:spPr>
        <a:xfrm>
          <a:off x="141846" y="2037397"/>
          <a:ext cx="3154680" cy="3154680"/>
        </a:xfrm>
        <a:prstGeom prst="ellipse">
          <a:avLst/>
        </a:prstGeom>
        <a:solidFill>
          <a:schemeClr val="accent5">
            <a:alpha val="50000"/>
            <a:hueOff val="-9933876"/>
            <a:satOff val="39811"/>
            <a:lumOff val="8628"/>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en-US" sz="3200" kern="1200" dirty="0"/>
            <a:t>Dynamic</a:t>
          </a:r>
        </a:p>
      </dsp:txBody>
      <dsp:txXfrm>
        <a:off x="438911" y="2852356"/>
        <a:ext cx="1892808" cy="17350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0C3F2B-F6B2-4CFD-8261-17BDBB15FA0C}">
      <dsp:nvSpPr>
        <dsp:cNvPr id="0" name=""/>
        <dsp:cNvSpPr/>
      </dsp:nvSpPr>
      <dsp:spPr>
        <a:xfrm>
          <a:off x="2784" y="0"/>
          <a:ext cx="2678087" cy="4495800"/>
        </a:xfrm>
        <a:prstGeom prst="roundRect">
          <a:avLst>
            <a:gd name="adj" fmla="val 10000"/>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t>Dynamic</a:t>
          </a:r>
          <a:br>
            <a:rPr lang="en-US" sz="2400" kern="1200" dirty="0"/>
          </a:br>
          <a:r>
            <a:rPr lang="en-US" sz="2400" kern="1200" dirty="0" smtClean="0"/>
            <a:t>Languages</a:t>
          </a:r>
          <a:endParaRPr lang="en-US" sz="2400" kern="1200" dirty="0"/>
        </a:p>
      </dsp:txBody>
      <dsp:txXfrm>
        <a:off x="2784" y="0"/>
        <a:ext cx="2678087" cy="1348740"/>
      </dsp:txXfrm>
    </dsp:sp>
    <dsp:sp modelId="{C4CC6D23-030A-4A41-AD03-C6D9180F6F5C}">
      <dsp:nvSpPr>
        <dsp:cNvPr id="0" name=""/>
        <dsp:cNvSpPr/>
      </dsp:nvSpPr>
      <dsp:spPr>
        <a:xfrm>
          <a:off x="270592" y="1348849"/>
          <a:ext cx="2142470" cy="65494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en-US" sz="1900" kern="1200" dirty="0"/>
            <a:t>Simple and succinct</a:t>
          </a:r>
        </a:p>
      </dsp:txBody>
      <dsp:txXfrm>
        <a:off x="289775" y="1368032"/>
        <a:ext cx="2104104" cy="616576"/>
      </dsp:txXfrm>
    </dsp:sp>
    <dsp:sp modelId="{7E9B1769-AC78-46B4-9F62-192A895C85FE}">
      <dsp:nvSpPr>
        <dsp:cNvPr id="0" name=""/>
        <dsp:cNvSpPr/>
      </dsp:nvSpPr>
      <dsp:spPr>
        <a:xfrm>
          <a:off x="270592" y="2104552"/>
          <a:ext cx="2142470" cy="654942"/>
        </a:xfrm>
        <a:prstGeom prst="roundRect">
          <a:avLst>
            <a:gd name="adj" fmla="val 10000"/>
          </a:avLst>
        </a:prstGeom>
        <a:gradFill rotWithShape="0">
          <a:gsLst>
            <a:gs pos="0">
              <a:schemeClr val="accent3">
                <a:hueOff val="1607181"/>
                <a:satOff val="-2411"/>
                <a:lumOff val="-392"/>
                <a:alphaOff val="0"/>
                <a:shade val="51000"/>
                <a:satMod val="130000"/>
              </a:schemeClr>
            </a:gs>
            <a:gs pos="80000">
              <a:schemeClr val="accent3">
                <a:hueOff val="1607181"/>
                <a:satOff val="-2411"/>
                <a:lumOff val="-392"/>
                <a:alphaOff val="0"/>
                <a:shade val="93000"/>
                <a:satMod val="130000"/>
              </a:schemeClr>
            </a:gs>
            <a:gs pos="100000">
              <a:schemeClr val="accent3">
                <a:hueOff val="1607181"/>
                <a:satOff val="-2411"/>
                <a:lumOff val="-39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en-US" sz="1900" kern="1200" dirty="0"/>
            <a:t>Implicitly typed</a:t>
          </a:r>
        </a:p>
      </dsp:txBody>
      <dsp:txXfrm>
        <a:off x="289775" y="2123735"/>
        <a:ext cx="2104104" cy="616576"/>
      </dsp:txXfrm>
    </dsp:sp>
    <dsp:sp modelId="{D23E5A9E-C945-4C95-93F8-140F0C44938C}">
      <dsp:nvSpPr>
        <dsp:cNvPr id="0" name=""/>
        <dsp:cNvSpPr/>
      </dsp:nvSpPr>
      <dsp:spPr>
        <a:xfrm>
          <a:off x="270592" y="2860255"/>
          <a:ext cx="2142470" cy="654942"/>
        </a:xfrm>
        <a:prstGeom prst="roundRect">
          <a:avLst>
            <a:gd name="adj" fmla="val 10000"/>
          </a:avLst>
        </a:prstGeom>
        <a:gradFill rotWithShape="0">
          <a:gsLst>
            <a:gs pos="0">
              <a:schemeClr val="accent3">
                <a:hueOff val="3214361"/>
                <a:satOff val="-4823"/>
                <a:lumOff val="-784"/>
                <a:alphaOff val="0"/>
                <a:shade val="51000"/>
                <a:satMod val="130000"/>
              </a:schemeClr>
            </a:gs>
            <a:gs pos="80000">
              <a:schemeClr val="accent3">
                <a:hueOff val="3214361"/>
                <a:satOff val="-4823"/>
                <a:lumOff val="-784"/>
                <a:alphaOff val="0"/>
                <a:shade val="93000"/>
                <a:satMod val="130000"/>
              </a:schemeClr>
            </a:gs>
            <a:gs pos="100000">
              <a:schemeClr val="accent3">
                <a:hueOff val="3214361"/>
                <a:satOff val="-4823"/>
                <a:lumOff val="-78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en-US" sz="1900" kern="1200" dirty="0"/>
            <a:t>Meta-programming</a:t>
          </a:r>
        </a:p>
      </dsp:txBody>
      <dsp:txXfrm>
        <a:off x="289775" y="2879438"/>
        <a:ext cx="2104104" cy="616576"/>
      </dsp:txXfrm>
    </dsp:sp>
    <dsp:sp modelId="{DFC61B63-24B2-41E5-A907-FBE10CCF0FCE}">
      <dsp:nvSpPr>
        <dsp:cNvPr id="0" name=""/>
        <dsp:cNvSpPr/>
      </dsp:nvSpPr>
      <dsp:spPr>
        <a:xfrm>
          <a:off x="270592" y="3615957"/>
          <a:ext cx="2142470" cy="654942"/>
        </a:xfrm>
        <a:prstGeom prst="roundRect">
          <a:avLst>
            <a:gd name="adj" fmla="val 10000"/>
          </a:avLst>
        </a:prstGeom>
        <a:gradFill rotWithShape="0">
          <a:gsLst>
            <a:gs pos="0">
              <a:schemeClr val="accent3">
                <a:hueOff val="4821541"/>
                <a:satOff val="-7234"/>
                <a:lumOff val="-1176"/>
                <a:alphaOff val="0"/>
                <a:shade val="51000"/>
                <a:satMod val="130000"/>
              </a:schemeClr>
            </a:gs>
            <a:gs pos="80000">
              <a:schemeClr val="accent3">
                <a:hueOff val="4821541"/>
                <a:satOff val="-7234"/>
                <a:lumOff val="-1176"/>
                <a:alphaOff val="0"/>
                <a:shade val="93000"/>
                <a:satMod val="130000"/>
              </a:schemeClr>
            </a:gs>
            <a:gs pos="100000">
              <a:schemeClr val="accent3">
                <a:hueOff val="4821541"/>
                <a:satOff val="-7234"/>
                <a:lumOff val="-117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en-US" sz="1900" kern="1200" dirty="0"/>
            <a:t>No compilation</a:t>
          </a:r>
        </a:p>
      </dsp:txBody>
      <dsp:txXfrm>
        <a:off x="289775" y="3635140"/>
        <a:ext cx="2104104" cy="616576"/>
      </dsp:txXfrm>
    </dsp:sp>
    <dsp:sp modelId="{20C96EB7-EF7A-4986-84FE-B0634ECBC37E}">
      <dsp:nvSpPr>
        <dsp:cNvPr id="0" name=""/>
        <dsp:cNvSpPr/>
      </dsp:nvSpPr>
      <dsp:spPr>
        <a:xfrm>
          <a:off x="2881728" y="0"/>
          <a:ext cx="2678087" cy="4495800"/>
        </a:xfrm>
        <a:prstGeom prst="roundRect">
          <a:avLst>
            <a:gd name="adj" fmla="val 10000"/>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t>Static</a:t>
          </a:r>
          <a:br>
            <a:rPr lang="en-US" sz="2400" kern="1200" dirty="0"/>
          </a:br>
          <a:r>
            <a:rPr lang="en-US" sz="2400" kern="1200" dirty="0"/>
            <a:t>Languages</a:t>
          </a:r>
        </a:p>
      </dsp:txBody>
      <dsp:txXfrm>
        <a:off x="2881728" y="0"/>
        <a:ext cx="2678087" cy="1348740"/>
      </dsp:txXfrm>
    </dsp:sp>
    <dsp:sp modelId="{E03B3810-51F1-40E2-A809-A22BACCEC4EC}">
      <dsp:nvSpPr>
        <dsp:cNvPr id="0" name=""/>
        <dsp:cNvSpPr/>
      </dsp:nvSpPr>
      <dsp:spPr>
        <a:xfrm>
          <a:off x="3149537" y="1348849"/>
          <a:ext cx="2142470" cy="654942"/>
        </a:xfrm>
        <a:prstGeom prst="roundRect">
          <a:avLst>
            <a:gd name="adj" fmla="val 10000"/>
          </a:avLst>
        </a:prstGeom>
        <a:gradFill rotWithShape="0">
          <a:gsLst>
            <a:gs pos="0">
              <a:schemeClr val="accent3">
                <a:hueOff val="6428722"/>
                <a:satOff val="-9646"/>
                <a:lumOff val="-1569"/>
                <a:alphaOff val="0"/>
                <a:shade val="51000"/>
                <a:satMod val="130000"/>
              </a:schemeClr>
            </a:gs>
            <a:gs pos="80000">
              <a:schemeClr val="accent3">
                <a:hueOff val="6428722"/>
                <a:satOff val="-9646"/>
                <a:lumOff val="-1569"/>
                <a:alphaOff val="0"/>
                <a:shade val="93000"/>
                <a:satMod val="130000"/>
              </a:schemeClr>
            </a:gs>
            <a:gs pos="100000">
              <a:schemeClr val="accent3">
                <a:hueOff val="6428722"/>
                <a:satOff val="-9646"/>
                <a:lumOff val="-156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en-US" sz="1900" kern="1200" dirty="0"/>
            <a:t>Robust</a:t>
          </a:r>
        </a:p>
      </dsp:txBody>
      <dsp:txXfrm>
        <a:off x="3168720" y="1368032"/>
        <a:ext cx="2104104" cy="616576"/>
      </dsp:txXfrm>
    </dsp:sp>
    <dsp:sp modelId="{8500D4A4-2F9B-4056-99C7-634BD03232F6}">
      <dsp:nvSpPr>
        <dsp:cNvPr id="0" name=""/>
        <dsp:cNvSpPr/>
      </dsp:nvSpPr>
      <dsp:spPr>
        <a:xfrm>
          <a:off x="3149537" y="2104552"/>
          <a:ext cx="2142470" cy="654942"/>
        </a:xfrm>
        <a:prstGeom prst="roundRect">
          <a:avLst>
            <a:gd name="adj" fmla="val 10000"/>
          </a:avLst>
        </a:prstGeom>
        <a:gradFill rotWithShape="0">
          <a:gsLst>
            <a:gs pos="0">
              <a:schemeClr val="accent3">
                <a:hueOff val="8035903"/>
                <a:satOff val="-12057"/>
                <a:lumOff val="-1961"/>
                <a:alphaOff val="0"/>
                <a:shade val="51000"/>
                <a:satMod val="130000"/>
              </a:schemeClr>
            </a:gs>
            <a:gs pos="80000">
              <a:schemeClr val="accent3">
                <a:hueOff val="8035903"/>
                <a:satOff val="-12057"/>
                <a:lumOff val="-1961"/>
                <a:alphaOff val="0"/>
                <a:shade val="93000"/>
                <a:satMod val="130000"/>
              </a:schemeClr>
            </a:gs>
            <a:gs pos="100000">
              <a:schemeClr val="accent3">
                <a:hueOff val="8035903"/>
                <a:satOff val="-12057"/>
                <a:lumOff val="-196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en-US" sz="1900" kern="1200" dirty="0" err="1"/>
            <a:t>Performant</a:t>
          </a:r>
          <a:endParaRPr lang="en-US" sz="1900" kern="1200" dirty="0"/>
        </a:p>
      </dsp:txBody>
      <dsp:txXfrm>
        <a:off x="3168720" y="2123735"/>
        <a:ext cx="2104104" cy="616576"/>
      </dsp:txXfrm>
    </dsp:sp>
    <dsp:sp modelId="{0BF00081-C6DD-4601-92C8-E7866C911156}">
      <dsp:nvSpPr>
        <dsp:cNvPr id="0" name=""/>
        <dsp:cNvSpPr/>
      </dsp:nvSpPr>
      <dsp:spPr>
        <a:xfrm>
          <a:off x="3149537" y="2860255"/>
          <a:ext cx="2142470" cy="654942"/>
        </a:xfrm>
        <a:prstGeom prst="roundRect">
          <a:avLst>
            <a:gd name="adj" fmla="val 10000"/>
          </a:avLst>
        </a:prstGeom>
        <a:gradFill rotWithShape="0">
          <a:gsLst>
            <a:gs pos="0">
              <a:schemeClr val="accent3">
                <a:hueOff val="9643083"/>
                <a:satOff val="-14469"/>
                <a:lumOff val="-2353"/>
                <a:alphaOff val="0"/>
                <a:shade val="51000"/>
                <a:satMod val="130000"/>
              </a:schemeClr>
            </a:gs>
            <a:gs pos="80000">
              <a:schemeClr val="accent3">
                <a:hueOff val="9643083"/>
                <a:satOff val="-14469"/>
                <a:lumOff val="-2353"/>
                <a:alphaOff val="0"/>
                <a:shade val="93000"/>
                <a:satMod val="130000"/>
              </a:schemeClr>
            </a:gs>
            <a:gs pos="100000">
              <a:schemeClr val="accent3">
                <a:hueOff val="9643083"/>
                <a:satOff val="-14469"/>
                <a:lumOff val="-235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en-US" sz="1900" kern="1200" dirty="0"/>
            <a:t>Intelligent tools</a:t>
          </a:r>
        </a:p>
      </dsp:txBody>
      <dsp:txXfrm>
        <a:off x="3168720" y="2879438"/>
        <a:ext cx="2104104" cy="616576"/>
      </dsp:txXfrm>
    </dsp:sp>
    <dsp:sp modelId="{38CF1501-B3BD-4EB8-88AA-1BBD4E0B8998}">
      <dsp:nvSpPr>
        <dsp:cNvPr id="0" name=""/>
        <dsp:cNvSpPr/>
      </dsp:nvSpPr>
      <dsp:spPr>
        <a:xfrm>
          <a:off x="3149537" y="3615957"/>
          <a:ext cx="2142470" cy="654942"/>
        </a:xfrm>
        <a:prstGeom prst="roundRect">
          <a:avLst>
            <a:gd name="adj" fmla="val 1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lvl="0" algn="ctr" defTabSz="844550">
            <a:lnSpc>
              <a:spcPct val="90000"/>
            </a:lnSpc>
            <a:spcBef>
              <a:spcPct val="0"/>
            </a:spcBef>
            <a:spcAft>
              <a:spcPct val="35000"/>
            </a:spcAft>
          </a:pPr>
          <a:r>
            <a:rPr lang="en-US" sz="1900" kern="1200" dirty="0"/>
            <a:t>Better scaling</a:t>
          </a:r>
        </a:p>
      </dsp:txBody>
      <dsp:txXfrm>
        <a:off x="3168720" y="3635140"/>
        <a:ext cx="2104104" cy="616576"/>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6C1A81-9094-4F41-972F-19161158188E}" type="datetimeFigureOut">
              <a:rPr lang="en-US" smtClean="0"/>
              <a:t>2/19/2011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767D0E-29D0-47CA-9121-D68FFF5DF3C5}" type="slidenum">
              <a:rPr lang="en-US" smtClean="0"/>
              <a:t>‹#›</a:t>
            </a:fld>
            <a:endParaRPr lang="en-US"/>
          </a:p>
        </p:txBody>
      </p:sp>
    </p:spTree>
    <p:extLst>
      <p:ext uri="{BB962C8B-B14F-4D97-AF65-F5344CB8AC3E}">
        <p14:creationId xmlns:p14="http://schemas.microsoft.com/office/powerpoint/2010/main" val="2307221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767D0E-29D0-47CA-9121-D68FFF5DF3C5}" type="slidenum">
              <a:rPr lang="en-US" smtClean="0"/>
              <a:t>1</a:t>
            </a:fld>
            <a:endParaRPr lang="en-US"/>
          </a:p>
        </p:txBody>
      </p:sp>
    </p:spTree>
    <p:extLst>
      <p:ext uri="{BB962C8B-B14F-4D97-AF65-F5344CB8AC3E}">
        <p14:creationId xmlns:p14="http://schemas.microsoft.com/office/powerpoint/2010/main" val="1499467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lgn="r" rtl="0">
              <a:defRPr/>
            </a:pPr>
            <a:fld id="{C21C0088-4DBF-4203-9DEF-0745CDD85D2A}" type="slidenum">
              <a:rPr lang="en-US">
                <a:solidFill>
                  <a:prstClr val="black"/>
                </a:solidFill>
                <a:latin typeface="Calibri"/>
              </a:rPr>
              <a:pPr algn="r" rtl="0">
                <a:defRPr/>
              </a:pPr>
              <a:t>3</a:t>
            </a:fld>
            <a:endParaRPr lang="en-US" dirty="0">
              <a:solidFill>
                <a:prstClr val="black"/>
              </a:solidFill>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are several trends in the industry that have shaped this release of C#. The first is a movement toward more declarative styles of programming, such as XAML, CSS, HTML and other markup languages. Dynamic languages such as Python, Ruby, </a:t>
            </a:r>
            <a:r>
              <a:rPr lang="en-US" baseline="0" dirty="0" err="1" smtClean="0"/>
              <a:t>Lua</a:t>
            </a:r>
            <a:r>
              <a:rPr lang="en-US" baseline="0" dirty="0" smtClean="0"/>
              <a:t>, and even JavaScript can be seen in practice from the World Wide Web to the World of </a:t>
            </a:r>
            <a:r>
              <a:rPr lang="en-US" baseline="0" dirty="0" err="1" smtClean="0"/>
              <a:t>Warcraft</a:t>
            </a:r>
            <a:r>
              <a:rPr lang="en-US" baseline="0" dirty="0" smtClean="0"/>
              <a:t>. And with the increase of multi-core processors, concurrency is becoming more important, especially from the perspective of what programming languages should support.</a:t>
            </a:r>
            <a:endParaRPr lang="en-US" dirty="0" smtClean="0"/>
          </a:p>
        </p:txBody>
      </p:sp>
      <p:sp>
        <p:nvSpPr>
          <p:cNvPr id="4" name="Slide Number Placeholder 3"/>
          <p:cNvSpPr>
            <a:spLocks noGrp="1"/>
          </p:cNvSpPr>
          <p:nvPr>
            <p:ph type="sldNum" sz="quarter" idx="10"/>
          </p:nvPr>
        </p:nvSpPr>
        <p:spPr/>
        <p:txBody>
          <a:bodyPr/>
          <a:lstStyle/>
          <a:p>
            <a:fld id="{B7C8CF61-5ABE-4DFC-A555-B79910C97694}"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Dynamic </a:t>
            </a:r>
            <a:r>
              <a:rPr lang="en-US" dirty="0" err="1" smtClean="0"/>
              <a:t>vs</a:t>
            </a:r>
            <a:r>
              <a:rPr lang="en-US" baseline="0" dirty="0" smtClean="0"/>
              <a:t> static is an argument that has been around since programming languages were first born. While each paradigm has its own strengths and weaknesses, ideally you can borrow from both buckets to create something great. </a:t>
            </a:r>
            <a:endParaRPr lang="en-US" dirty="0"/>
          </a:p>
        </p:txBody>
      </p:sp>
      <p:sp>
        <p:nvSpPr>
          <p:cNvPr id="4" name="Slide Number Placeholder 3"/>
          <p:cNvSpPr>
            <a:spLocks noGrp="1"/>
          </p:cNvSpPr>
          <p:nvPr>
            <p:ph type="sldNum" sz="quarter" idx="10"/>
          </p:nvPr>
        </p:nvSpPr>
        <p:spPr/>
        <p:txBody>
          <a:bodyPr/>
          <a:lstStyle/>
          <a:p>
            <a:fld id="{B7C8CF61-5ABE-4DFC-A555-B79910C97694}"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19400"/>
            <a:ext cx="7772400" cy="1470025"/>
          </a:xfrm>
        </p:spPr>
        <p:txBody>
          <a:bodyPr/>
          <a:lstStyle>
            <a:lvl1pPr algn="ctr">
              <a:defRPr/>
            </a:lvl1pPr>
          </a:lstStyle>
          <a:p>
            <a:r>
              <a:rPr lang="en-US" smtClean="0"/>
              <a:t>Click to edit Master title style</a:t>
            </a:r>
            <a:endParaRPr lang="en-US"/>
          </a:p>
        </p:txBody>
      </p:sp>
      <p:sp>
        <p:nvSpPr>
          <p:cNvPr id="3" name="Subtitle 2"/>
          <p:cNvSpPr>
            <a:spLocks noGrp="1"/>
          </p:cNvSpPr>
          <p:nvPr>
            <p:ph type="subTitle" idx="1"/>
          </p:nvPr>
        </p:nvSpPr>
        <p:spPr>
          <a:xfrm>
            <a:off x="1371600" y="43434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810864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6300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95400"/>
            <a:ext cx="2057400" cy="4830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95400"/>
            <a:ext cx="6019800" cy="4830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30467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_and_Content">
    <p:spTree>
      <p:nvGrpSpPr>
        <p:cNvPr id="1" name=""/>
        <p:cNvGrpSpPr/>
        <p:nvPr/>
      </p:nvGrpSpPr>
      <p:grpSpPr>
        <a:xfrm>
          <a:off x="0" y="0"/>
          <a:ext cx="0" cy="0"/>
          <a:chOff x="0" y="0"/>
          <a:chExt cx="0" cy="0"/>
        </a:xfrm>
      </p:grpSpPr>
      <p:sp>
        <p:nvSpPr>
          <p:cNvPr id="2" name="Title 1"/>
          <p:cNvSpPr>
            <a:spLocks noGrp="1"/>
          </p:cNvSpPr>
          <p:nvPr>
            <p:ph type="title"/>
          </p:nvPr>
        </p:nvSpPr>
        <p:spPr>
          <a:xfrm>
            <a:off x="283464" y="67075"/>
            <a:ext cx="8595360" cy="457200"/>
          </a:xfrm>
        </p:spPr>
        <p:txBody>
          <a:bodyPr/>
          <a:lstStyle>
            <a:lvl1pPr>
              <a:defRPr baseline="0">
                <a:solidFill>
                  <a:schemeClr val="bg1"/>
                </a:solidFill>
              </a:defRPr>
            </a:lvl1pPr>
          </a:lstStyle>
          <a:p>
            <a:r>
              <a:rPr lang="en-US" dirty="0" smtClean="0"/>
              <a:t>Click to edit Master title style</a:t>
            </a:r>
            <a:endParaRPr lang="en-US" dirty="0"/>
          </a:p>
        </p:txBody>
      </p:sp>
      <p:sp>
        <p:nvSpPr>
          <p:cNvPr id="14" name="Text Placeholder 14"/>
          <p:cNvSpPr>
            <a:spLocks noGrp="1"/>
          </p:cNvSpPr>
          <p:nvPr>
            <p:ph type="body" sz="quarter" idx="10"/>
          </p:nvPr>
        </p:nvSpPr>
        <p:spPr>
          <a:xfrm>
            <a:off x="275401" y="1056894"/>
            <a:ext cx="8518525" cy="50601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846178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
        <p:nvSpPr>
          <p:cNvPr id="19" name="Rectangle 18"/>
          <p:cNvSpPr/>
          <p:nvPr userDrawn="1"/>
        </p:nvSpPr>
        <p:spPr bwMode="auto">
          <a:xfrm>
            <a:off x="0" y="3541852"/>
            <a:ext cx="9144000" cy="3316148"/>
          </a:xfrm>
          <a:prstGeom prst="rect">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rtl="0" fontAlgn="base">
              <a:spcBef>
                <a:spcPct val="0"/>
              </a:spcBef>
              <a:spcAft>
                <a:spcPct val="0"/>
              </a:spcAft>
            </a:pPr>
            <a:endParaRPr lang="en-US" sz="3200" b="1" kern="1200" dirty="0">
              <a:solidFill>
                <a:srgbClr val="000000"/>
              </a:solidFill>
              <a:latin typeface="Calibri" pitchFamily="34" charset="0"/>
              <a:ea typeface="Apple LiGothic Medium" pitchFamily="1" charset="-120"/>
              <a:cs typeface="+mn-cs"/>
              <a:sym typeface="Lucida Grande" pitchFamily="1" charset="0"/>
            </a:endParaRPr>
          </a:p>
        </p:txBody>
      </p:sp>
      <p:pic>
        <p:nvPicPr>
          <p:cNvPr id="7" name="Picture 4" descr="title_slide"/>
          <p:cNvPicPr>
            <a:picLocks noChangeAspect="1" noChangeArrowheads="1"/>
          </p:cNvPicPr>
          <p:nvPr userDrawn="1"/>
        </p:nvPicPr>
        <p:blipFill>
          <a:blip r:embed="rId2" cstate="print"/>
          <a:srcRect t="8453" b="47201"/>
          <a:stretch>
            <a:fillRect/>
          </a:stretch>
        </p:blipFill>
        <p:spPr bwMode="auto">
          <a:xfrm>
            <a:off x="0" y="0"/>
            <a:ext cx="9144000" cy="3483980"/>
          </a:xfrm>
          <a:prstGeom prst="rect">
            <a:avLst/>
          </a:prstGeom>
          <a:noFill/>
          <a:ln w="9525">
            <a:noFill/>
            <a:miter lim="800000"/>
            <a:headEnd/>
            <a:tailEnd/>
          </a:ln>
        </p:spPr>
      </p:pic>
      <p:sp>
        <p:nvSpPr>
          <p:cNvPr id="12" name="Title 17"/>
          <p:cNvSpPr>
            <a:spLocks noGrp="1"/>
          </p:cNvSpPr>
          <p:nvPr>
            <p:ph type="title" hasCustomPrompt="1"/>
          </p:nvPr>
        </p:nvSpPr>
        <p:spPr>
          <a:xfrm>
            <a:off x="3705806" y="3840422"/>
            <a:ext cx="5127586" cy="481013"/>
          </a:xfrm>
        </p:spPr>
        <p:txBody>
          <a:bodyPr lIns="91440" rIns="91440"/>
          <a:lstStyle>
            <a:lvl1pPr>
              <a:defRPr sz="3200" b="1" baseline="0">
                <a:solidFill>
                  <a:srgbClr val="4B4B4B"/>
                </a:solidFill>
              </a:defRPr>
            </a:lvl1pPr>
          </a:lstStyle>
          <a:p>
            <a:r>
              <a:rPr lang="en-US" dirty="0" smtClean="0"/>
              <a:t>Title Here</a:t>
            </a:r>
            <a:endParaRPr lang="en-US" dirty="0"/>
          </a:p>
        </p:txBody>
      </p:sp>
      <p:sp>
        <p:nvSpPr>
          <p:cNvPr id="13" name="Text Placeholder 21"/>
          <p:cNvSpPr>
            <a:spLocks noGrp="1"/>
          </p:cNvSpPr>
          <p:nvPr>
            <p:ph type="body" sz="quarter" idx="10" hasCustomPrompt="1"/>
          </p:nvPr>
        </p:nvSpPr>
        <p:spPr>
          <a:xfrm>
            <a:off x="3705806" y="4329189"/>
            <a:ext cx="5127586" cy="439584"/>
          </a:xfrm>
        </p:spPr>
        <p:txBody>
          <a:bodyPr lIns="91440" rIns="91440"/>
          <a:lstStyle>
            <a:lvl1pPr algn="r">
              <a:buNone/>
              <a:defRPr sz="2000" b="0">
                <a:solidFill>
                  <a:srgbClr val="9E8D85"/>
                </a:solidFill>
              </a:defRPr>
            </a:lvl1pPr>
          </a:lstStyle>
          <a:p>
            <a:pPr lvl="0"/>
            <a:r>
              <a:rPr lang="en-US" dirty="0" smtClean="0"/>
              <a:t>Subtitle Here</a:t>
            </a:r>
            <a:endParaRPr lang="en-US" dirty="0"/>
          </a:p>
        </p:txBody>
      </p:sp>
      <p:sp>
        <p:nvSpPr>
          <p:cNvPr id="14" name="Text Placeholder 21"/>
          <p:cNvSpPr>
            <a:spLocks noGrp="1"/>
          </p:cNvSpPr>
          <p:nvPr>
            <p:ph type="body" sz="quarter" idx="11" hasCustomPrompt="1"/>
          </p:nvPr>
        </p:nvSpPr>
        <p:spPr>
          <a:xfrm>
            <a:off x="3705806" y="4967726"/>
            <a:ext cx="5127586" cy="439584"/>
          </a:xfrm>
        </p:spPr>
        <p:txBody>
          <a:bodyPr lIns="91440" rIns="91440"/>
          <a:lstStyle>
            <a:lvl1pPr algn="r">
              <a:buNone/>
              <a:defRPr sz="1600" b="0">
                <a:solidFill>
                  <a:schemeClr val="tx1"/>
                </a:solidFill>
              </a:defRPr>
            </a:lvl1pPr>
          </a:lstStyle>
          <a:p>
            <a:pPr lvl="0"/>
            <a:r>
              <a:rPr lang="en-US" dirty="0" smtClean="0"/>
              <a:t>Date</a:t>
            </a:r>
            <a:endParaRPr lang="en-US" dirty="0"/>
          </a:p>
        </p:txBody>
      </p:sp>
      <p:pic>
        <p:nvPicPr>
          <p:cNvPr id="21" name="Picture 4" descr="title_slide"/>
          <p:cNvPicPr>
            <a:picLocks noChangeAspect="1" noChangeArrowheads="1"/>
          </p:cNvPicPr>
          <p:nvPr userDrawn="1"/>
        </p:nvPicPr>
        <p:blipFill>
          <a:blip r:embed="rId3" cstate="print"/>
          <a:srcRect b="21940"/>
          <a:stretch>
            <a:fillRect/>
          </a:stretch>
        </p:blipFill>
        <p:spPr bwMode="auto">
          <a:xfrm>
            <a:off x="413799" y="3631558"/>
            <a:ext cx="2526175" cy="746132"/>
          </a:xfrm>
          <a:prstGeom prst="rect">
            <a:avLst/>
          </a:prstGeom>
          <a:noFill/>
          <a:ln w="9525">
            <a:noFill/>
            <a:miter lim="800000"/>
            <a:headEnd/>
            <a:tailEnd/>
          </a:ln>
        </p:spPr>
      </p:pic>
      <p:sp>
        <p:nvSpPr>
          <p:cNvPr id="20" name="Rectangle 19"/>
          <p:cNvSpPr/>
          <p:nvPr userDrawn="1"/>
        </p:nvSpPr>
        <p:spPr bwMode="auto">
          <a:xfrm>
            <a:off x="0" y="3352801"/>
            <a:ext cx="9144000" cy="131179"/>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rtl="0" fontAlgn="base">
              <a:spcBef>
                <a:spcPct val="0"/>
              </a:spcBef>
              <a:spcAft>
                <a:spcPct val="0"/>
              </a:spcAft>
            </a:pPr>
            <a:endParaRPr lang="en-US" sz="3200" b="1" kern="1200" dirty="0">
              <a:solidFill>
                <a:srgbClr val="000000"/>
              </a:solidFill>
              <a:latin typeface="Calibri" pitchFamily="34" charset="0"/>
              <a:ea typeface="Apple LiGothic Medium" pitchFamily="1" charset="-120"/>
              <a:cs typeface="+mn-cs"/>
              <a:sym typeface="Lucida Grande" pitchFamily="1" charset="0"/>
            </a:endParaRPr>
          </a:p>
        </p:txBody>
      </p:sp>
      <p:sp>
        <p:nvSpPr>
          <p:cNvPr id="22" name="Rectangle 21"/>
          <p:cNvSpPr/>
          <p:nvPr userDrawn="1"/>
        </p:nvSpPr>
        <p:spPr bwMode="auto">
          <a:xfrm flipV="1">
            <a:off x="0" y="3329941"/>
            <a:ext cx="9144000" cy="45719"/>
          </a:xfrm>
          <a:prstGeom prst="rect">
            <a:avLst/>
          </a:prstGeom>
          <a:gradFill flip="none" rotWithShape="1">
            <a:gsLst>
              <a:gs pos="0">
                <a:srgbClr val="740000"/>
              </a:gs>
              <a:gs pos="100000">
                <a:schemeClr val="accent2">
                  <a:shade val="100000"/>
                  <a:satMod val="115000"/>
                </a:schemeClr>
              </a:gs>
            </a:gsLst>
            <a:lin ang="10800000" scaled="1"/>
            <a:tileRect/>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rtl="0" fontAlgn="base">
              <a:spcBef>
                <a:spcPct val="0"/>
              </a:spcBef>
              <a:spcAft>
                <a:spcPct val="0"/>
              </a:spcAft>
            </a:pPr>
            <a:endParaRPr lang="en-US" sz="3200" b="1" kern="1200" dirty="0">
              <a:solidFill>
                <a:srgbClr val="000000"/>
              </a:solidFill>
              <a:latin typeface="Calibri" pitchFamily="34" charset="0"/>
              <a:ea typeface="Apple LiGothic Medium" pitchFamily="1" charset="-120"/>
              <a:cs typeface="+mn-cs"/>
              <a:sym typeface="Lucida Grande" pitchFamily="1" charset="0"/>
            </a:endParaRPr>
          </a:p>
        </p:txBody>
      </p:sp>
      <p:sp>
        <p:nvSpPr>
          <p:cNvPr id="17" name="Rectangle 16"/>
          <p:cNvSpPr/>
          <p:nvPr userDrawn="1"/>
        </p:nvSpPr>
        <p:spPr bwMode="auto">
          <a:xfrm flipV="1">
            <a:off x="0" y="6812281"/>
            <a:ext cx="9144000" cy="45719"/>
          </a:xfrm>
          <a:prstGeom prst="rect">
            <a:avLst/>
          </a:prstGeom>
          <a:gradFill flip="none" rotWithShape="1">
            <a:gsLst>
              <a:gs pos="0">
                <a:srgbClr val="740000"/>
              </a:gs>
              <a:gs pos="100000">
                <a:schemeClr val="accent2">
                  <a:shade val="100000"/>
                  <a:satMod val="115000"/>
                </a:schemeClr>
              </a:gs>
            </a:gsLst>
            <a:lin ang="10800000" scaled="1"/>
            <a:tileRect/>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rtl="0" fontAlgn="base">
              <a:spcBef>
                <a:spcPct val="0"/>
              </a:spcBef>
              <a:spcAft>
                <a:spcPct val="0"/>
              </a:spcAft>
            </a:pPr>
            <a:endParaRPr lang="en-US" sz="3200" b="1" kern="1200" dirty="0">
              <a:solidFill>
                <a:srgbClr val="000000"/>
              </a:solidFill>
              <a:latin typeface="Calibri" pitchFamily="34" charset="0"/>
              <a:ea typeface="Apple LiGothic Medium" pitchFamily="1" charset="-120"/>
              <a:cs typeface="+mn-cs"/>
              <a:sym typeface="Lucida Grande" pitchFamily="1" charset="0"/>
            </a:endParaRPr>
          </a:p>
        </p:txBody>
      </p:sp>
      <p:sp>
        <p:nvSpPr>
          <p:cNvPr id="23" name="Rectangle 22"/>
          <p:cNvSpPr/>
          <p:nvPr userDrawn="1"/>
        </p:nvSpPr>
        <p:spPr bwMode="auto">
          <a:xfrm>
            <a:off x="0" y="6282560"/>
            <a:ext cx="9144000" cy="529722"/>
          </a:xfrm>
          <a:prstGeom prst="rect">
            <a:avLst/>
          </a:prstGeom>
          <a:gradFill flip="none" rotWithShape="1">
            <a:gsLst>
              <a:gs pos="0">
                <a:schemeClr val="tx2">
                  <a:shade val="30000"/>
                  <a:satMod val="115000"/>
                </a:schemeClr>
              </a:gs>
              <a:gs pos="100000">
                <a:schemeClr val="tx2">
                  <a:shade val="100000"/>
                  <a:satMod val="115000"/>
                </a:schemeClr>
              </a:gs>
            </a:gsLst>
            <a:lin ang="10800000" scaled="1"/>
            <a:tileRect/>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rtl="0" fontAlgn="base">
              <a:spcBef>
                <a:spcPct val="0"/>
              </a:spcBef>
              <a:spcAft>
                <a:spcPct val="0"/>
              </a:spcAft>
            </a:pPr>
            <a:endParaRPr lang="en-US" sz="3200" b="1" kern="1200" dirty="0">
              <a:solidFill>
                <a:srgbClr val="000000"/>
              </a:solidFill>
              <a:latin typeface="Calibri" pitchFamily="34" charset="0"/>
              <a:ea typeface="Apple LiGothic Medium" pitchFamily="1" charset="-120"/>
              <a:cs typeface="+mn-cs"/>
              <a:sym typeface="Lucida Grande" pitchFamily="1" charset="0"/>
            </a:endParaRPr>
          </a:p>
        </p:txBody>
      </p:sp>
      <p:sp>
        <p:nvSpPr>
          <p:cNvPr id="15" name="Text Box 5"/>
          <p:cNvSpPr txBox="1">
            <a:spLocks noChangeArrowheads="1"/>
          </p:cNvSpPr>
          <p:nvPr userDrawn="1"/>
        </p:nvSpPr>
        <p:spPr bwMode="auto">
          <a:xfrm>
            <a:off x="7060557" y="6427654"/>
            <a:ext cx="1772835" cy="221599"/>
          </a:xfrm>
          <a:prstGeom prst="rect">
            <a:avLst/>
          </a:prstGeom>
          <a:noFill/>
          <a:ln w="9525">
            <a:noFill/>
            <a:miter lim="800000"/>
            <a:headEnd/>
            <a:tailEnd/>
          </a:ln>
        </p:spPr>
        <p:txBody>
          <a:bodyPr wrap="square" lIns="91440" tIns="41148" rIns="91440" bIns="41148">
            <a:spAutoFit/>
          </a:bodyPr>
          <a:lstStyle/>
          <a:p>
            <a:pPr algn="r" rtl="0" fontAlgn="base">
              <a:spcBef>
                <a:spcPct val="50000"/>
              </a:spcBef>
              <a:spcAft>
                <a:spcPct val="0"/>
              </a:spcAft>
              <a:defRPr/>
            </a:pPr>
            <a:r>
              <a:rPr lang="en-US" sz="900" kern="1200" dirty="0">
                <a:solidFill>
                  <a:srgbClr val="FFFFFF"/>
                </a:solidFill>
                <a:latin typeface="Calibri" pitchFamily="34" charset="0"/>
                <a:ea typeface="ＭＳ Ｐゴシック" pitchFamily="34" charset="-128"/>
                <a:cs typeface="Arial" charset="0"/>
              </a:rPr>
              <a:t>Slalom </a:t>
            </a:r>
            <a:r>
              <a:rPr lang="en-US" sz="900" kern="1200" dirty="0" smtClean="0">
                <a:solidFill>
                  <a:srgbClr val="FFFFFF"/>
                </a:solidFill>
                <a:latin typeface="Calibri" pitchFamily="34" charset="0"/>
                <a:ea typeface="ＭＳ Ｐゴシック" pitchFamily="34" charset="-128"/>
                <a:cs typeface="Arial" charset="0"/>
              </a:rPr>
              <a:t> Consulting Confidential</a:t>
            </a:r>
            <a:endParaRPr lang="en-US" sz="900" kern="1200" dirty="0">
              <a:solidFill>
                <a:srgbClr val="FFFFFF"/>
              </a:solidFill>
              <a:latin typeface="Calibri" pitchFamily="34" charset="0"/>
              <a:ea typeface="ＭＳ Ｐゴシック" pitchFamily="34" charset="-128"/>
              <a:cs typeface="Arial" charset="0"/>
            </a:endParaRPr>
          </a:p>
        </p:txBody>
      </p:sp>
    </p:spTree>
    <p:extLst>
      <p:ext uri="{BB962C8B-B14F-4D97-AF65-F5344CB8AC3E}">
        <p14:creationId xmlns:p14="http://schemas.microsoft.com/office/powerpoint/2010/main" val="218279925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7000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252147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068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4038600" cy="4068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0905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9812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666999"/>
            <a:ext cx="4040188"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9812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666999"/>
            <a:ext cx="4041775" cy="3459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985012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0240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284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9715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990600"/>
            <a:ext cx="5111750" cy="5135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2133600"/>
            <a:ext cx="3008313" cy="39925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95671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990599"/>
            <a:ext cx="5486400" cy="373697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93321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a:xfrm>
            <a:off x="0" y="152400"/>
            <a:ext cx="9144000" cy="762000"/>
          </a:xfrm>
          <a:prstGeom prst="rect">
            <a:avLst/>
          </a:prstGeom>
          <a:solidFill>
            <a:srgbClr val="FF97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7" name="Title Placeholder 1"/>
          <p:cNvSpPr>
            <a:spLocks noGrp="1"/>
          </p:cNvSpPr>
          <p:nvPr>
            <p:ph type="title"/>
          </p:nvPr>
        </p:nvSpPr>
        <p:spPr bwMode="auto">
          <a:xfrm>
            <a:off x="457200" y="10668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2057400"/>
            <a:ext cx="822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9" name="Picture 9" descr="Original Banner.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0" y="152400"/>
            <a:ext cx="9144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xStyles>
    <p:titleStyle>
      <a:lvl1pPr algn="l" rtl="0" eaLnBrk="1" fontAlgn="base" hangingPunct="1">
        <a:spcBef>
          <a:spcPct val="0"/>
        </a:spcBef>
        <a:spcAft>
          <a:spcPct val="0"/>
        </a:spcAft>
        <a:defRPr sz="4400" kern="1200">
          <a:solidFill>
            <a:srgbClr val="FF9700"/>
          </a:solidFill>
          <a:latin typeface="+mj-lt"/>
          <a:ea typeface="+mj-ea"/>
          <a:cs typeface="+mj-cs"/>
        </a:defRPr>
      </a:lvl1pPr>
      <a:lvl2pPr algn="l" rtl="0" eaLnBrk="1" fontAlgn="base" hangingPunct="1">
        <a:spcBef>
          <a:spcPct val="0"/>
        </a:spcBef>
        <a:spcAft>
          <a:spcPct val="0"/>
        </a:spcAft>
        <a:defRPr sz="4400">
          <a:solidFill>
            <a:srgbClr val="FF9700"/>
          </a:solidFill>
          <a:latin typeface="Calibri" pitchFamily="34" charset="0"/>
        </a:defRPr>
      </a:lvl2pPr>
      <a:lvl3pPr algn="l" rtl="0" eaLnBrk="1" fontAlgn="base" hangingPunct="1">
        <a:spcBef>
          <a:spcPct val="0"/>
        </a:spcBef>
        <a:spcAft>
          <a:spcPct val="0"/>
        </a:spcAft>
        <a:defRPr sz="4400">
          <a:solidFill>
            <a:srgbClr val="FF9700"/>
          </a:solidFill>
          <a:latin typeface="Calibri" pitchFamily="34" charset="0"/>
        </a:defRPr>
      </a:lvl3pPr>
      <a:lvl4pPr algn="l" rtl="0" eaLnBrk="1" fontAlgn="base" hangingPunct="1">
        <a:spcBef>
          <a:spcPct val="0"/>
        </a:spcBef>
        <a:spcAft>
          <a:spcPct val="0"/>
        </a:spcAft>
        <a:defRPr sz="4400">
          <a:solidFill>
            <a:srgbClr val="FF9700"/>
          </a:solidFill>
          <a:latin typeface="Calibri" pitchFamily="34" charset="0"/>
        </a:defRPr>
      </a:lvl4pPr>
      <a:lvl5pPr algn="l" rtl="0" eaLnBrk="1" fontAlgn="base" hangingPunct="1">
        <a:spcBef>
          <a:spcPct val="0"/>
        </a:spcBef>
        <a:spcAft>
          <a:spcPct val="0"/>
        </a:spcAft>
        <a:defRPr sz="4400">
          <a:solidFill>
            <a:srgbClr val="FF9700"/>
          </a:solidFill>
          <a:latin typeface="Calibri" pitchFamily="34" charset="0"/>
        </a:defRPr>
      </a:lvl5pPr>
      <a:lvl6pPr marL="457200" algn="l" rtl="0" eaLnBrk="1" fontAlgn="base" hangingPunct="1">
        <a:spcBef>
          <a:spcPct val="0"/>
        </a:spcBef>
        <a:spcAft>
          <a:spcPct val="0"/>
        </a:spcAft>
        <a:defRPr sz="4400">
          <a:solidFill>
            <a:srgbClr val="FF9700"/>
          </a:solidFill>
          <a:latin typeface="Calibri" pitchFamily="34" charset="0"/>
        </a:defRPr>
      </a:lvl6pPr>
      <a:lvl7pPr marL="914400" algn="l" rtl="0" eaLnBrk="1" fontAlgn="base" hangingPunct="1">
        <a:spcBef>
          <a:spcPct val="0"/>
        </a:spcBef>
        <a:spcAft>
          <a:spcPct val="0"/>
        </a:spcAft>
        <a:defRPr sz="4400">
          <a:solidFill>
            <a:srgbClr val="FF9700"/>
          </a:solidFill>
          <a:latin typeface="Calibri" pitchFamily="34" charset="0"/>
        </a:defRPr>
      </a:lvl7pPr>
      <a:lvl8pPr marL="1371600" algn="l" rtl="0" eaLnBrk="1" fontAlgn="base" hangingPunct="1">
        <a:spcBef>
          <a:spcPct val="0"/>
        </a:spcBef>
        <a:spcAft>
          <a:spcPct val="0"/>
        </a:spcAft>
        <a:defRPr sz="4400">
          <a:solidFill>
            <a:srgbClr val="FF9700"/>
          </a:solidFill>
          <a:latin typeface="Calibri" pitchFamily="34" charset="0"/>
        </a:defRPr>
      </a:lvl8pPr>
      <a:lvl9pPr marL="1828800" algn="l" rtl="0" eaLnBrk="1" fontAlgn="base" hangingPunct="1">
        <a:spcBef>
          <a:spcPct val="0"/>
        </a:spcBef>
        <a:spcAft>
          <a:spcPct val="0"/>
        </a:spcAft>
        <a:defRPr sz="4400">
          <a:solidFill>
            <a:srgbClr val="FF9700"/>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rgbClr val="FF9700"/>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rgbClr val="FF9700"/>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rgbClr val="FF9700"/>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rgbClr val="FF9700"/>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rgbClr val="FF97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wmf"/><Relationship Id="rId7" Type="http://schemas.openxmlformats.org/officeDocument/2006/relationships/image" Target="../media/image9.png"/><Relationship Id="rId2" Type="http://schemas.openxmlformats.org/officeDocument/2006/relationships/image" Target="../media/image4.gif"/><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gif"/><Relationship Id="rId4" Type="http://schemas.openxmlformats.org/officeDocument/2006/relationships/image" Target="../media/image6.jp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Dynamic Programming in a Statically Typed World</a:t>
            </a:r>
            <a:endParaRPr lang="en-US" dirty="0"/>
          </a:p>
        </p:txBody>
      </p:sp>
      <p:sp>
        <p:nvSpPr>
          <p:cNvPr id="3" name="Subtitle 2"/>
          <p:cNvSpPr>
            <a:spLocks noGrp="1"/>
          </p:cNvSpPr>
          <p:nvPr>
            <p:ph type="subTitle" idx="1"/>
          </p:nvPr>
        </p:nvSpPr>
        <p:spPr/>
        <p:txBody>
          <a:bodyPr>
            <a:normAutofit/>
          </a:bodyPr>
          <a:lstStyle/>
          <a:p>
            <a:r>
              <a:rPr lang="en-US" dirty="0" smtClean="0"/>
              <a:t>Jim </a:t>
            </a:r>
            <a:r>
              <a:rPr lang="en-US" dirty="0" err="1" smtClean="0"/>
              <a:t>Wooley</a:t>
            </a:r>
            <a:endParaRPr lang="en-US" dirty="0" smtClean="0"/>
          </a:p>
          <a:p>
            <a:r>
              <a:rPr lang="en-US" dirty="0" smtClean="0"/>
              <a:t>@</a:t>
            </a:r>
            <a:r>
              <a:rPr lang="en-US" dirty="0" err="1" smtClean="0"/>
              <a:t>JimWooley</a:t>
            </a:r>
            <a:endParaRPr lang="en-US" dirty="0" smtClean="0"/>
          </a:p>
          <a:p>
            <a:r>
              <a:rPr lang="en-US" dirty="0" smtClean="0"/>
              <a:t>http://www.ThinqLinq.com</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Dynamic CSV Class model</a:t>
            </a:r>
            <a:endParaRPr lang="en-US" dirty="0"/>
          </a:p>
        </p:txBody>
      </p:sp>
      <p:pic>
        <p:nvPicPr>
          <p:cNvPr id="1026" name="Picture 2"/>
          <p:cNvPicPr>
            <a:picLocks noGrp="1" noChangeAspect="1" noChangeArrowheads="1"/>
          </p:cNvPicPr>
          <p:nvPr>
            <p:ph idx="1"/>
          </p:nvPr>
        </p:nvPicPr>
        <p:blipFill>
          <a:blip r:embed="rId2" cstate="print"/>
          <a:stretch>
            <a:fillRect/>
          </a:stretch>
        </p:blipFill>
        <p:spPr bwMode="auto">
          <a:xfrm>
            <a:off x="457200" y="2184466"/>
            <a:ext cx="8229600" cy="4317868"/>
          </a:xfrm>
          <a:prstGeom prst="rect">
            <a:avLst/>
          </a:prstGeom>
          <a:noFill/>
          <a:ln w="9525">
            <a:noFill/>
            <a:miter lim="800000"/>
            <a:headEnd/>
            <a:tailEnd/>
          </a:ln>
        </p:spPr>
      </p:pic>
      <p:sp>
        <p:nvSpPr>
          <p:cNvPr id="7" name="Rectangle 6"/>
          <p:cNvSpPr/>
          <p:nvPr/>
        </p:nvSpPr>
        <p:spPr>
          <a:xfrm>
            <a:off x="401444" y="2133600"/>
            <a:ext cx="1447800" cy="441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334000" y="2285071"/>
            <a:ext cx="1712844" cy="3124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282324" y="5181600"/>
            <a:ext cx="1865244"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146073" y="2209800"/>
            <a:ext cx="1712844" cy="426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2000"/>
                                        <p:tgtEl>
                                          <p:spTgt spid="8"/>
                                        </p:tgtEl>
                                      </p:cBhvr>
                                    </p:animEffect>
                                    <p:set>
                                      <p:cBhvr>
                                        <p:cTn id="12" dur="1" fill="hold">
                                          <p:stCondLst>
                                            <p:cond delay="19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9"/>
                                        </p:tgtEl>
                                      </p:cBhvr>
                                    </p:animEffect>
                                    <p:set>
                                      <p:cBhvr>
                                        <p:cTn id="17" dur="1" fill="hold">
                                          <p:stCondLst>
                                            <p:cond delay="1999"/>
                                          </p:stCondLst>
                                        </p:cTn>
                                        <p:tgtEl>
                                          <p:spTgt spid="9"/>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2000"/>
                                        <p:tgtEl>
                                          <p:spTgt spid="10"/>
                                        </p:tgtEl>
                                      </p:cBhvr>
                                    </p:animEffect>
                                    <p:set>
                                      <p:cBhvr>
                                        <p:cTn id="20" dur="1" fill="hold">
                                          <p:stCondLst>
                                            <p:cond delay="1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DLR </a:t>
            </a:r>
            <a:r>
              <a:rPr lang="en-US" dirty="0" err="1" smtClean="0"/>
              <a:t>Interop</a:t>
            </a:r>
            <a:endParaRPr lang="en-US" dirty="0"/>
          </a:p>
        </p:txBody>
      </p:sp>
      <p:sp>
        <p:nvSpPr>
          <p:cNvPr id="2" name="Text Placeholder 1"/>
          <p:cNvSpPr>
            <a:spLocks noGrp="1"/>
          </p:cNvSpPr>
          <p:nvPr>
            <p:ph type="body" idx="1"/>
          </p:nvPr>
        </p:nvSpPr>
        <p:spPr/>
        <p:txBody>
          <a:bodyPr/>
          <a:lstStyle/>
          <a:p>
            <a:r>
              <a:rPr lang="en-US" dirty="0" smtClean="0"/>
              <a:t>Demo</a:t>
            </a:r>
            <a:endParaRPr lang="en-US" dirty="0"/>
          </a:p>
        </p:txBody>
      </p:sp>
    </p:spTree>
    <p:extLst>
      <p:ext uri="{BB962C8B-B14F-4D97-AF65-F5344CB8AC3E}">
        <p14:creationId xmlns:p14="http://schemas.microsoft.com/office/powerpoint/2010/main" val="34499780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Separation of Concerns (MVC)</a:t>
            </a:r>
            <a:endParaRPr lang="en-US" dirty="0"/>
          </a:p>
        </p:txBody>
      </p:sp>
      <p:sp>
        <p:nvSpPr>
          <p:cNvPr id="2" name="Text Placeholder 1"/>
          <p:cNvSpPr>
            <a:spLocks noGrp="1"/>
          </p:cNvSpPr>
          <p:nvPr>
            <p:ph type="body" idx="1"/>
          </p:nvPr>
        </p:nvSpPr>
        <p:spPr/>
        <p:txBody>
          <a:bodyPr/>
          <a:lstStyle/>
          <a:p>
            <a:r>
              <a:rPr lang="en-US" dirty="0" smtClean="0"/>
              <a:t>Demo</a:t>
            </a:r>
            <a:endParaRPr lang="en-US" dirty="0"/>
          </a:p>
        </p:txBody>
      </p:sp>
    </p:spTree>
    <p:extLst>
      <p:ext uri="{BB962C8B-B14F-4D97-AF65-F5344CB8AC3E}">
        <p14:creationId xmlns:p14="http://schemas.microsoft.com/office/powerpoint/2010/main" val="2616050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Cases for Dynamic</a:t>
            </a:r>
            <a:endParaRPr lang="en-US" dirty="0"/>
          </a:p>
        </p:txBody>
      </p:sp>
      <p:sp>
        <p:nvSpPr>
          <p:cNvPr id="3" name="Content Placeholder 2"/>
          <p:cNvSpPr>
            <a:spLocks noGrp="1"/>
          </p:cNvSpPr>
          <p:nvPr>
            <p:ph idx="1"/>
          </p:nvPr>
        </p:nvSpPr>
        <p:spPr/>
        <p:txBody>
          <a:bodyPr/>
          <a:lstStyle/>
          <a:p>
            <a:r>
              <a:rPr lang="en-US" dirty="0" smtClean="0"/>
              <a:t>Test First (TDD)</a:t>
            </a:r>
          </a:p>
          <a:p>
            <a:r>
              <a:rPr lang="en-US" dirty="0" smtClean="0"/>
              <a:t>COM </a:t>
            </a:r>
            <a:r>
              <a:rPr lang="en-US" dirty="0" err="1" smtClean="0"/>
              <a:t>Interop</a:t>
            </a:r>
            <a:endParaRPr lang="en-US" dirty="0" smtClean="0"/>
          </a:p>
          <a:p>
            <a:r>
              <a:rPr lang="en-US" dirty="0" smtClean="0"/>
              <a:t>Runtime flexible types</a:t>
            </a:r>
          </a:p>
          <a:p>
            <a:r>
              <a:rPr lang="en-US" dirty="0" smtClean="0"/>
              <a:t>Separation of Concerns</a:t>
            </a:r>
          </a:p>
          <a:p>
            <a:r>
              <a:rPr lang="en-US" dirty="0" smtClean="0"/>
              <a:t>Script hosting</a:t>
            </a:r>
          </a:p>
          <a:p>
            <a:endParaRPr lang="en-US" dirty="0"/>
          </a:p>
        </p:txBody>
      </p:sp>
    </p:spTree>
    <p:extLst>
      <p:ext uri="{BB962C8B-B14F-4D97-AF65-F5344CB8AC3E}">
        <p14:creationId xmlns:p14="http://schemas.microsoft.com/office/powerpoint/2010/main" val="34659772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vs. Static</a:t>
            </a:r>
            <a:endParaRPr lang="en-US" dirty="0"/>
          </a:p>
        </p:txBody>
      </p:sp>
      <p:graphicFrame>
        <p:nvGraphicFramePr>
          <p:cNvPr id="4" name="Diagram 3"/>
          <p:cNvGraphicFramePr/>
          <p:nvPr>
            <p:extLst>
              <p:ext uri="{D42A27DB-BD31-4B8C-83A1-F6EECF244321}">
                <p14:modId xmlns:p14="http://schemas.microsoft.com/office/powerpoint/2010/main" val="3911509266"/>
              </p:ext>
            </p:extLst>
          </p:nvPr>
        </p:nvGraphicFramePr>
        <p:xfrm>
          <a:off x="1752600" y="2057400"/>
          <a:ext cx="55626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428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pPr>
              <a:buNone/>
            </a:pPr>
            <a:r>
              <a:rPr lang="en-US" dirty="0" smtClean="0"/>
              <a:t>Jim </a:t>
            </a:r>
            <a:r>
              <a:rPr lang="en-US" dirty="0" err="1" smtClean="0"/>
              <a:t>Wooley</a:t>
            </a:r>
            <a:endParaRPr lang="en-US" dirty="0" smtClean="0"/>
          </a:p>
          <a:p>
            <a:pPr>
              <a:buNone/>
            </a:pPr>
            <a:r>
              <a:rPr lang="en-US" dirty="0" smtClean="0"/>
              <a:t>JimWooley@hotmail.com</a:t>
            </a:r>
          </a:p>
          <a:p>
            <a:pPr>
              <a:buNone/>
            </a:pPr>
            <a:r>
              <a:rPr lang="en-US" dirty="0" smtClean="0"/>
              <a:t>www.ThinqLinq.com</a:t>
            </a:r>
          </a:p>
          <a:p>
            <a:pPr>
              <a:buNone/>
            </a:pPr>
            <a:r>
              <a:rPr lang="en-US" smtClean="0"/>
              <a:t>@</a:t>
            </a:r>
            <a:r>
              <a:rPr lang="en-US" dirty="0" err="1" smtClean="0"/>
              <a:t>JimWooley</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04800" y="1219200"/>
            <a:ext cx="8610600" cy="609600"/>
          </a:xfrm>
          <a:prstGeom prst="rect">
            <a:avLst/>
          </a:prstGeom>
        </p:spPr>
        <p:txBody>
          <a:bodyPr/>
          <a:lstStyle/>
          <a:p>
            <a:pPr>
              <a:defRPr/>
            </a:pPr>
            <a:r>
              <a:rPr lang="en-US" sz="2500" dirty="0">
                <a:solidFill>
                  <a:schemeClr val="bg1">
                    <a:lumMod val="85000"/>
                  </a:schemeClr>
                </a:solidFill>
                <a:latin typeface="+mn-lt"/>
              </a:rPr>
              <a:t>We thank the following companies for their gracious sponsorship</a:t>
            </a:r>
          </a:p>
        </p:txBody>
      </p:sp>
      <p:sp>
        <p:nvSpPr>
          <p:cNvPr id="6" name="Title 1"/>
          <p:cNvSpPr txBox="1">
            <a:spLocks/>
          </p:cNvSpPr>
          <p:nvPr/>
        </p:nvSpPr>
        <p:spPr>
          <a:xfrm>
            <a:off x="2057400" y="1600200"/>
            <a:ext cx="4724400" cy="708025"/>
          </a:xfrm>
          <a:prstGeom prst="rect">
            <a:avLst/>
          </a:prstGeom>
        </p:spPr>
        <p:txBody>
          <a:bodyPr/>
          <a:lstStyle/>
          <a:p>
            <a:pPr algn="ctr">
              <a:defRPr/>
            </a:pPr>
            <a:r>
              <a:rPr lang="en-US" sz="4400" dirty="0">
                <a:solidFill>
                  <a:srgbClr val="FF9700"/>
                </a:solidFill>
                <a:latin typeface="+mj-lt"/>
                <a:ea typeface="+mj-ea"/>
                <a:cs typeface="+mj-cs"/>
              </a:rPr>
              <a:t>Platinum Sponsor</a:t>
            </a:r>
          </a:p>
        </p:txBody>
      </p:sp>
      <p:sp>
        <p:nvSpPr>
          <p:cNvPr id="9" name="Title 1"/>
          <p:cNvSpPr txBox="1">
            <a:spLocks/>
          </p:cNvSpPr>
          <p:nvPr/>
        </p:nvSpPr>
        <p:spPr>
          <a:xfrm>
            <a:off x="2362200" y="4016375"/>
            <a:ext cx="4114800" cy="708025"/>
          </a:xfrm>
          <a:prstGeom prst="rect">
            <a:avLst/>
          </a:prstGeom>
        </p:spPr>
        <p:txBody>
          <a:bodyPr/>
          <a:lstStyle/>
          <a:p>
            <a:pPr algn="ctr">
              <a:defRPr/>
            </a:pPr>
            <a:r>
              <a:rPr lang="en-US" sz="3200" dirty="0">
                <a:solidFill>
                  <a:srgbClr val="FF9700"/>
                </a:solidFill>
                <a:latin typeface="+mj-lt"/>
                <a:ea typeface="+mj-ea"/>
                <a:cs typeface="+mj-cs"/>
              </a:rPr>
              <a:t>Gold Sponsors</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28962" y="4532745"/>
            <a:ext cx="1557526" cy="598038"/>
          </a:xfrm>
          <a:prstGeom prst="rect">
            <a:avLst/>
          </a:prstGeom>
          <a:solidFill>
            <a:schemeClr val="bg1"/>
          </a:solidFill>
          <a:ln>
            <a:noFill/>
          </a:ln>
          <a:effectLst>
            <a:reflection blurRad="12700" stA="30000" endPos="30000" dist="5000" dir="5400000" sy="-100000" algn="bl" rotWithShape="0"/>
          </a:effectLst>
          <a:scene3d>
            <a:camera prst="orthographicFront"/>
            <a:lightRig rig="threePt" dir="t">
              <a:rot lat="0" lon="0" rev="2700000"/>
            </a:lightRig>
          </a:scene3d>
          <a:sp3d>
            <a:bevelT w="63500" h="50800"/>
          </a:sp3d>
        </p:spPr>
      </p:pic>
      <p:pic>
        <p:nvPicPr>
          <p:cNvPr id="14" name="Picture 13" descr="Lab49Logo.wmf"/>
          <p:cNvPicPr>
            <a:picLocks noChangeAspect="1"/>
          </p:cNvPicPr>
          <p:nvPr/>
        </p:nvPicPr>
        <p:blipFill>
          <a:blip r:embed="rId3" cstate="print"/>
          <a:stretch>
            <a:fillRect/>
          </a:stretch>
        </p:blipFill>
        <p:spPr>
          <a:xfrm>
            <a:off x="2883144" y="2362200"/>
            <a:ext cx="3441456" cy="129539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1401" y="4534584"/>
            <a:ext cx="1498817" cy="594360"/>
          </a:xfrm>
          <a:prstGeom prst="rect">
            <a:avLst/>
          </a:prstGeom>
          <a:solidFill>
            <a:schemeClr val="bg1"/>
          </a:solidFill>
          <a:ln>
            <a:noFill/>
          </a:ln>
          <a:effectLst>
            <a:reflection blurRad="12700" stA="30000" endPos="30000" dist="5000" dir="5400000" sy="-100000" algn="bl" rotWithShape="0"/>
          </a:effectLst>
          <a:scene3d>
            <a:camera prst="orthographicFront"/>
            <a:lightRig rig="threePt" dir="t">
              <a:rot lat="0" lon="0" rev="2700000"/>
            </a:lightRig>
          </a:scene3d>
          <a:sp3d>
            <a:bevelT w="63500" h="50800"/>
          </a:sp3d>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4535798"/>
            <a:ext cx="2071762" cy="591932"/>
          </a:xfrm>
          <a:prstGeom prst="rect">
            <a:avLst/>
          </a:prstGeom>
          <a:solidFill>
            <a:schemeClr val="bg1"/>
          </a:solidFill>
          <a:ln>
            <a:noFill/>
          </a:ln>
          <a:effectLst>
            <a:reflection blurRad="12700" stA="30000" endPos="30000" dist="5000" dir="5400000" sy="-100000" algn="bl" rotWithShape="0"/>
          </a:effectLst>
          <a:scene3d>
            <a:camera prst="orthographicFront"/>
            <a:lightRig rig="threePt" dir="t">
              <a:rot lat="0" lon="0" rev="2700000"/>
            </a:lightRig>
          </a:scene3d>
          <a:sp3d>
            <a:bevelT w="63500" h="50800"/>
          </a:sp3d>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5088" y="4534584"/>
            <a:ext cx="1270700" cy="594360"/>
          </a:xfrm>
          <a:prstGeom prst="rect">
            <a:avLst/>
          </a:prstGeom>
          <a:solidFill>
            <a:schemeClr val="bg1"/>
          </a:solidFill>
          <a:ln>
            <a:noFill/>
          </a:ln>
          <a:effectLst>
            <a:reflection blurRad="12700" stA="30000" endPos="30000" dist="5000" dir="5400000" sy="-100000" algn="bl" rotWithShape="0"/>
          </a:effectLst>
          <a:scene3d>
            <a:camera prst="orthographicFront"/>
            <a:lightRig rig="threePt" dir="t">
              <a:rot lat="0" lon="0" rev="2700000"/>
            </a:lightRig>
          </a:scene3d>
          <a:sp3d>
            <a:bevelT w="63500" h="50800"/>
          </a:sp3d>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14388" y="4534584"/>
            <a:ext cx="1748414" cy="594360"/>
          </a:xfrm>
          <a:prstGeom prst="rect">
            <a:avLst/>
          </a:prstGeom>
          <a:solidFill>
            <a:schemeClr val="bg1"/>
          </a:solidFill>
          <a:ln>
            <a:noFill/>
          </a:ln>
          <a:effectLst>
            <a:reflection blurRad="12700" stA="30000" endPos="30000" dist="5000" dir="5400000" sy="-100000" algn="bl" rotWithShape="0"/>
          </a:effectLst>
          <a:scene3d>
            <a:camera prst="orthographicFront"/>
            <a:lightRig rig="threePt" dir="t">
              <a:rot lat="0" lon="0" rev="2700000"/>
            </a:lightRig>
          </a:scene3d>
          <a:sp3d>
            <a:bevelT w="63500" h="50800"/>
          </a:sp3d>
        </p:spPr>
      </p:pic>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45286" y="5952185"/>
            <a:ext cx="2006599" cy="457200"/>
          </a:xfrm>
          <a:prstGeom prst="rect">
            <a:avLst/>
          </a:prstGeom>
          <a:solidFill>
            <a:schemeClr val="bg1"/>
          </a:solidFill>
          <a:ln>
            <a:noFill/>
          </a:ln>
          <a:effectLst>
            <a:reflection blurRad="12700" stA="30000" endPos="30000" dist="5000" dir="5400000" sy="-100000" algn="bl" rotWithShape="0"/>
          </a:effectLst>
          <a:scene3d>
            <a:camera prst="orthographicFront"/>
            <a:lightRig rig="threePt" dir="t">
              <a:rot lat="0" lon="0" rev="2700000"/>
            </a:lightRig>
          </a:scene3d>
          <a:sp3d>
            <a:bevelT w="63500" h="50800"/>
          </a:sp3d>
        </p:spPr>
      </p:pic>
      <p:sp>
        <p:nvSpPr>
          <p:cNvPr id="17" name="Title 1"/>
          <p:cNvSpPr txBox="1">
            <a:spLocks/>
          </p:cNvSpPr>
          <p:nvPr/>
        </p:nvSpPr>
        <p:spPr>
          <a:xfrm>
            <a:off x="2209800" y="5334000"/>
            <a:ext cx="4114800" cy="708025"/>
          </a:xfrm>
          <a:prstGeom prst="rect">
            <a:avLst/>
          </a:prstGeom>
        </p:spPr>
        <p:txBody>
          <a:bodyPr/>
          <a:lstStyle/>
          <a:p>
            <a:pPr algn="ctr">
              <a:defRPr/>
            </a:pPr>
            <a:r>
              <a:rPr lang="en-US" sz="3200" dirty="0">
                <a:solidFill>
                  <a:srgbClr val="FF9700"/>
                </a:solidFill>
                <a:latin typeface="+mj-lt"/>
                <a:ea typeface="+mj-ea"/>
                <a:cs typeface="+mj-cs"/>
              </a:rPr>
              <a:t>Silver Sponsors</a:t>
            </a:r>
          </a:p>
        </p:txBody>
      </p:sp>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25429" y="5952185"/>
            <a:ext cx="1179088" cy="457200"/>
          </a:xfrm>
          <a:prstGeom prst="rect">
            <a:avLst/>
          </a:prstGeom>
          <a:solidFill>
            <a:schemeClr val="bg1"/>
          </a:solidFill>
          <a:ln>
            <a:noFill/>
          </a:ln>
          <a:effectLst>
            <a:reflection blurRad="12700" stA="30000" endPos="30000" dist="5000" dir="5400000" sy="-100000" algn="bl" rotWithShape="0"/>
          </a:effectLst>
          <a:scene3d>
            <a:camera prst="orthographicFront"/>
            <a:lightRig rig="threePt" dir="t">
              <a:rot lat="0" lon="0" rev="2700000"/>
            </a:lightRig>
          </a:scene3d>
          <a:sp3d>
            <a:bevelT w="63500" h="50800"/>
          </a:sp3d>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78060" y="5970791"/>
            <a:ext cx="1828800" cy="457200"/>
          </a:xfrm>
          <a:prstGeom prst="rect">
            <a:avLst/>
          </a:prstGeom>
          <a:solidFill>
            <a:schemeClr val="bg1"/>
          </a:solidFill>
          <a:ln>
            <a:noFill/>
          </a:ln>
          <a:effectLst>
            <a:reflection blurRad="12700" stA="30000" endPos="30000" dist="5000" dir="5400000" sy="-100000" algn="bl" rotWithShape="0"/>
          </a:effectLst>
          <a:scene3d>
            <a:camera prst="orthographicFront"/>
            <a:lightRig rig="threePt" dir="t">
              <a:rot lat="0" lon="0" rev="2700000"/>
            </a:lightRig>
          </a:scene3d>
          <a:sp3d>
            <a:bevelT w="63500" h="50800"/>
          </a:sp3d>
        </p:spPr>
      </p:pic>
    </p:spTree>
    <p:extLst>
      <p:ext uri="{BB962C8B-B14F-4D97-AF65-F5344CB8AC3E}">
        <p14:creationId xmlns:p14="http://schemas.microsoft.com/office/powerpoint/2010/main" val="36922089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Slalom Consulting</a:t>
            </a:r>
            <a:endParaRPr lang="en-US" dirty="0"/>
          </a:p>
        </p:txBody>
      </p:sp>
    </p:spTree>
    <p:extLst>
      <p:ext uri="{BB962C8B-B14F-4D97-AF65-F5344CB8AC3E}">
        <p14:creationId xmlns:p14="http://schemas.microsoft.com/office/powerpoint/2010/main" val="141038353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4451435"/>
            <a:ext cx="4619501" cy="1957812"/>
          </a:xfrm>
          <a:prstGeom prst="rect">
            <a:avLst/>
          </a:prstGeom>
          <a:solidFill>
            <a:schemeClr val="bg1">
              <a:lumMod val="85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3200" b="1" dirty="0">
              <a:solidFill>
                <a:srgbClr val="000000"/>
              </a:solidFill>
              <a:ea typeface="Apple LiGothic Medium" pitchFamily="1" charset="-120"/>
              <a:sym typeface="Lucida Grande" pitchFamily="1" charset="0"/>
            </a:endParaRPr>
          </a:p>
        </p:txBody>
      </p:sp>
      <p:sp>
        <p:nvSpPr>
          <p:cNvPr id="9" name="Rectangle 8"/>
          <p:cNvSpPr/>
          <p:nvPr/>
        </p:nvSpPr>
        <p:spPr bwMode="auto">
          <a:xfrm>
            <a:off x="4619501" y="2630914"/>
            <a:ext cx="4524499" cy="1941085"/>
          </a:xfrm>
          <a:prstGeom prst="rect">
            <a:avLst/>
          </a:prstGeom>
          <a:solidFill>
            <a:schemeClr val="bg1">
              <a:lumMod val="85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3200" b="1" dirty="0">
              <a:solidFill>
                <a:srgbClr val="000000"/>
              </a:solidFill>
              <a:ea typeface="Apple LiGothic Medium" pitchFamily="1" charset="-120"/>
              <a:sym typeface="Lucida Grande" pitchFamily="1" charset="0"/>
            </a:endParaRPr>
          </a:p>
        </p:txBody>
      </p:sp>
      <p:sp>
        <p:nvSpPr>
          <p:cNvPr id="11" name="Rectangle 10"/>
          <p:cNvSpPr/>
          <p:nvPr/>
        </p:nvSpPr>
        <p:spPr bwMode="auto">
          <a:xfrm>
            <a:off x="0" y="2630915"/>
            <a:ext cx="4619501" cy="1957812"/>
          </a:xfrm>
          <a:prstGeom prst="rect">
            <a:avLst/>
          </a:prstGeom>
          <a:solidFill>
            <a:schemeClr val="accent1">
              <a:lumMod val="20000"/>
              <a:lumOff val="8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3200" b="1" dirty="0">
              <a:solidFill>
                <a:srgbClr val="000000"/>
              </a:solidFill>
              <a:ea typeface="Apple LiGothic Medium" pitchFamily="1" charset="-120"/>
              <a:sym typeface="Lucida Grande" pitchFamily="1" charset="0"/>
            </a:endParaRPr>
          </a:p>
        </p:txBody>
      </p:sp>
      <p:sp>
        <p:nvSpPr>
          <p:cNvPr id="15" name="Rectangle 14"/>
          <p:cNvSpPr/>
          <p:nvPr/>
        </p:nvSpPr>
        <p:spPr bwMode="auto">
          <a:xfrm>
            <a:off x="4619501" y="4572000"/>
            <a:ext cx="4524499" cy="1837247"/>
          </a:xfrm>
          <a:prstGeom prst="rect">
            <a:avLst/>
          </a:prstGeom>
          <a:solidFill>
            <a:schemeClr val="accent1">
              <a:lumMod val="20000"/>
              <a:lumOff val="8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3200" b="1" dirty="0">
              <a:solidFill>
                <a:srgbClr val="000000"/>
              </a:solidFill>
              <a:ea typeface="Apple LiGothic Medium" pitchFamily="1" charset="-120"/>
              <a:sym typeface="Lucida Grande" pitchFamily="1" charset="0"/>
            </a:endParaRPr>
          </a:p>
        </p:txBody>
      </p:sp>
      <p:sp>
        <p:nvSpPr>
          <p:cNvPr id="2" name="Title 1"/>
          <p:cNvSpPr>
            <a:spLocks noGrp="1"/>
          </p:cNvSpPr>
          <p:nvPr>
            <p:ph type="title"/>
          </p:nvPr>
        </p:nvSpPr>
        <p:spPr>
          <a:xfrm>
            <a:off x="321821" y="1371600"/>
            <a:ext cx="8595360" cy="457200"/>
          </a:xfrm>
        </p:spPr>
        <p:txBody>
          <a:bodyPr/>
          <a:lstStyle/>
          <a:p>
            <a:r>
              <a:rPr lang="en-US" dirty="0" smtClean="0"/>
              <a:t>Slalom Practice Areas</a:t>
            </a:r>
            <a:endParaRPr lang="en-US" dirty="0"/>
          </a:p>
        </p:txBody>
      </p:sp>
      <p:sp>
        <p:nvSpPr>
          <p:cNvPr id="3" name="Text Placeholder 2"/>
          <p:cNvSpPr>
            <a:spLocks noGrp="1"/>
          </p:cNvSpPr>
          <p:nvPr>
            <p:ph type="body" sz="quarter" idx="10"/>
          </p:nvPr>
        </p:nvSpPr>
        <p:spPr>
          <a:xfrm>
            <a:off x="606514" y="2719812"/>
            <a:ext cx="3567134" cy="1711535"/>
          </a:xfrm>
        </p:spPr>
        <p:txBody>
          <a:bodyPr/>
          <a:lstStyle/>
          <a:p>
            <a:pPr>
              <a:spcAft>
                <a:spcPts val="0"/>
              </a:spcAft>
            </a:pPr>
            <a:r>
              <a:rPr sz="2000" smtClean="0"/>
              <a:t>Business Management</a:t>
            </a:r>
          </a:p>
          <a:p>
            <a:pPr marL="461963" lvl="0" indent="-227013">
              <a:lnSpc>
                <a:spcPct val="100000"/>
              </a:lnSpc>
              <a:spcBef>
                <a:spcPct val="0"/>
              </a:spcBef>
              <a:spcAft>
                <a:spcPct val="0"/>
              </a:spcAft>
              <a:buSzTx/>
              <a:buFont typeface="Arial" pitchFamily="34" charset="0"/>
              <a:buChar char="•"/>
            </a:pPr>
            <a:r>
              <a:rPr sz="1400" b="0" dirty="0" smtClean="0">
                <a:solidFill>
                  <a:schemeClr val="tx2"/>
                </a:solidFill>
                <a:ea typeface="Cambria" pitchFamily="18" charset="0"/>
                <a:cs typeface="Times New Roman" pitchFamily="18" charset="0"/>
              </a:rPr>
              <a:t>Business Strategy</a:t>
            </a:r>
            <a:endParaRPr sz="1400" b="0" dirty="0">
              <a:solidFill>
                <a:schemeClr val="tx2"/>
              </a:solidFill>
              <a:latin typeface="Arial" pitchFamily="34" charset="0"/>
            </a:endParaRPr>
          </a:p>
          <a:p>
            <a:pPr marL="461963" lvl="0" indent="-227013">
              <a:lnSpc>
                <a:spcPct val="100000"/>
              </a:lnSpc>
              <a:spcBef>
                <a:spcPct val="0"/>
              </a:spcBef>
              <a:spcAft>
                <a:spcPct val="0"/>
              </a:spcAft>
              <a:buSzTx/>
              <a:buFont typeface="Arial" pitchFamily="34" charset="0"/>
              <a:buChar char="•"/>
            </a:pPr>
            <a:r>
              <a:rPr sz="1400" b="0" dirty="0" smtClean="0">
                <a:solidFill>
                  <a:schemeClr val="tx2"/>
                </a:solidFill>
                <a:ea typeface="Cambria" pitchFamily="18" charset="0"/>
                <a:cs typeface="Times New Roman" pitchFamily="18" charset="0"/>
              </a:rPr>
              <a:t>Portfolio </a:t>
            </a:r>
            <a:r>
              <a:rPr sz="1400" b="0" dirty="0">
                <a:solidFill>
                  <a:schemeClr val="tx2"/>
                </a:solidFill>
                <a:ea typeface="Cambria" pitchFamily="18" charset="0"/>
                <a:cs typeface="Times New Roman" pitchFamily="18" charset="0"/>
              </a:rPr>
              <a:t>Management</a:t>
            </a:r>
            <a:endParaRPr sz="1400" b="0" dirty="0">
              <a:solidFill>
                <a:schemeClr val="tx2"/>
              </a:solidFill>
              <a:latin typeface="Arial" pitchFamily="34" charset="0"/>
            </a:endParaRPr>
          </a:p>
          <a:p>
            <a:pPr marL="461963" lvl="0" indent="-227013">
              <a:lnSpc>
                <a:spcPct val="100000"/>
              </a:lnSpc>
              <a:spcBef>
                <a:spcPct val="0"/>
              </a:spcBef>
              <a:spcAft>
                <a:spcPct val="0"/>
              </a:spcAft>
              <a:buSzTx/>
              <a:buFont typeface="Arial" pitchFamily="34" charset="0"/>
              <a:buChar char="•"/>
            </a:pPr>
            <a:r>
              <a:rPr sz="1400" b="0" dirty="0" smtClean="0">
                <a:solidFill>
                  <a:schemeClr val="tx2"/>
                </a:solidFill>
                <a:ea typeface="Cambria" pitchFamily="18" charset="0"/>
                <a:cs typeface="Times New Roman" pitchFamily="18" charset="0"/>
              </a:rPr>
              <a:t>Program Management</a:t>
            </a:r>
          </a:p>
          <a:p>
            <a:pPr marL="461963" lvl="0" indent="-227013">
              <a:lnSpc>
                <a:spcPct val="100000"/>
              </a:lnSpc>
              <a:spcBef>
                <a:spcPct val="0"/>
              </a:spcBef>
              <a:spcAft>
                <a:spcPct val="0"/>
              </a:spcAft>
              <a:buSzTx/>
              <a:buFont typeface="Arial" pitchFamily="34" charset="0"/>
              <a:buChar char="•"/>
            </a:pPr>
            <a:r>
              <a:rPr sz="1400" b="0" dirty="0" smtClean="0">
                <a:solidFill>
                  <a:schemeClr val="tx2"/>
                </a:solidFill>
                <a:ea typeface="Cambria" pitchFamily="18" charset="0"/>
                <a:cs typeface="Times New Roman" pitchFamily="18" charset="0"/>
              </a:rPr>
              <a:t>Project Management</a:t>
            </a:r>
          </a:p>
          <a:p>
            <a:pPr marL="461963" indent="-227013">
              <a:lnSpc>
                <a:spcPct val="100000"/>
              </a:lnSpc>
              <a:spcBef>
                <a:spcPct val="0"/>
              </a:spcBef>
              <a:spcAft>
                <a:spcPct val="0"/>
              </a:spcAft>
              <a:buSzTx/>
              <a:buFont typeface="Arial" pitchFamily="34" charset="0"/>
              <a:buChar char="•"/>
            </a:pPr>
            <a:r>
              <a:rPr lang="en-US" sz="1400" b="0" dirty="0">
                <a:solidFill>
                  <a:schemeClr val="tx2"/>
                </a:solidFill>
                <a:ea typeface="Cambria" pitchFamily="18" charset="0"/>
                <a:cs typeface="Times New Roman" pitchFamily="18" charset="0"/>
              </a:rPr>
              <a:t>Business Analysis</a:t>
            </a:r>
            <a:endParaRPr lang="en-US" sz="1400" b="0" dirty="0">
              <a:solidFill>
                <a:schemeClr val="tx2"/>
              </a:solidFill>
              <a:latin typeface="Arial" pitchFamily="34" charset="0"/>
            </a:endParaRPr>
          </a:p>
          <a:p>
            <a:pPr marL="461963" lvl="0" indent="-227013">
              <a:lnSpc>
                <a:spcPct val="100000"/>
              </a:lnSpc>
              <a:spcBef>
                <a:spcPct val="0"/>
              </a:spcBef>
              <a:spcAft>
                <a:spcPct val="0"/>
              </a:spcAft>
              <a:buSzTx/>
              <a:buFont typeface="Arial" pitchFamily="34" charset="0"/>
              <a:buChar char="•"/>
            </a:pPr>
            <a:endParaRPr sz="1400" b="0" dirty="0" smtClean="0">
              <a:solidFill>
                <a:schemeClr val="tx2"/>
              </a:solidFill>
              <a:ea typeface="Cambria" pitchFamily="18" charset="0"/>
              <a:cs typeface="Times New Roman" pitchFamily="18" charset="0"/>
            </a:endParaRPr>
          </a:p>
        </p:txBody>
      </p:sp>
      <p:sp>
        <p:nvSpPr>
          <p:cNvPr id="5" name="Text Placeholder 2"/>
          <p:cNvSpPr txBox="1">
            <a:spLocks/>
          </p:cNvSpPr>
          <p:nvPr/>
        </p:nvSpPr>
        <p:spPr bwMode="auto">
          <a:xfrm>
            <a:off x="5190443" y="2719812"/>
            <a:ext cx="3562183" cy="1676400"/>
          </a:xfrm>
          <a:prstGeom prst="rect">
            <a:avLst/>
          </a:prstGeom>
          <a:noFill/>
          <a:ln w="12700">
            <a:noFill/>
            <a:miter lim="800000"/>
            <a:headEnd/>
            <a:tailEnd/>
          </a:ln>
        </p:spPr>
        <p:txBody>
          <a:bodyPr vert="horz" wrap="square" lIns="34290" tIns="34290" rIns="34290" bIns="34290" numCol="1" anchor="t" anchorCtr="0" compatLnSpc="1">
            <a:prstTxWarp prst="textNoShape">
              <a:avLst/>
            </a:prstTxWarp>
          </a:bodyPr>
          <a:lstStyle/>
          <a:p>
            <a:pPr eaLnBrk="0" fontAlgn="base" hangingPunct="0">
              <a:lnSpc>
                <a:spcPct val="90000"/>
              </a:lnSpc>
              <a:buSzPct val="100000"/>
              <a:buFont typeface="Arial" pitchFamily="34" charset="0"/>
              <a:buNone/>
              <a:defRPr/>
            </a:pPr>
            <a:r>
              <a:rPr lang="en-US" sz="2000" b="1" spc="-30" dirty="0" smtClean="0">
                <a:solidFill>
                  <a:srgbClr val="9E8D83"/>
                </a:solidFill>
                <a:cs typeface="Arial" charset="0"/>
                <a:sym typeface="Arial" charset="0"/>
              </a:rPr>
              <a:t>Organization</a:t>
            </a:r>
            <a:r>
              <a:rPr lang="en-US" sz="2000" spc="-30" dirty="0" smtClean="0">
                <a:solidFill>
                  <a:srgbClr val="9E8D83"/>
                </a:solidFill>
                <a:cs typeface="Arial" charset="0"/>
                <a:sym typeface="Arial" charset="0"/>
              </a:rPr>
              <a:t> </a:t>
            </a:r>
            <a:r>
              <a:rPr lang="en-US" sz="2000" b="1" spc="-30" dirty="0">
                <a:solidFill>
                  <a:srgbClr val="9E8D83"/>
                </a:solidFill>
                <a:cs typeface="Arial" charset="0"/>
                <a:sym typeface="Arial" charset="0"/>
              </a:rPr>
              <a:t>Effectiveness</a:t>
            </a:r>
          </a:p>
          <a:p>
            <a:pPr marL="461963" indent="-234950" eaLnBrk="0" fontAlgn="base" hangingPunct="0">
              <a:spcBef>
                <a:spcPct val="0"/>
              </a:spcBef>
              <a:spcAft>
                <a:spcPct val="0"/>
              </a:spcAft>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Process Design and Optimization</a:t>
            </a:r>
            <a:endParaRPr lang="en-US" sz="1400" spc="-30" dirty="0" smtClean="0">
              <a:solidFill>
                <a:srgbClr val="4D4D4D"/>
              </a:solidFill>
              <a:latin typeface="Arial" pitchFamily="34" charset="0"/>
              <a:cs typeface="Arial" charset="0"/>
              <a:sym typeface="Arial" charset="0"/>
            </a:endParaRPr>
          </a:p>
          <a:p>
            <a:pPr marL="461963" indent="-234950" eaLnBrk="0" fontAlgn="base" hangingPunct="0">
              <a:spcBef>
                <a:spcPct val="0"/>
              </a:spcBef>
              <a:spcAft>
                <a:spcPct val="0"/>
              </a:spcAft>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Business </a:t>
            </a:r>
            <a:r>
              <a:rPr lang="en-US" sz="1400" spc="-30" dirty="0">
                <a:solidFill>
                  <a:srgbClr val="4D4D4D"/>
                </a:solidFill>
                <a:ea typeface="Cambria" pitchFamily="18" charset="0"/>
                <a:cs typeface="Times New Roman" pitchFamily="18" charset="0"/>
                <a:sym typeface="Arial" charset="0"/>
              </a:rPr>
              <a:t>Performance Management</a:t>
            </a:r>
            <a:endParaRPr lang="en-US" sz="1400" spc="-30" dirty="0">
              <a:solidFill>
                <a:srgbClr val="4D4D4D"/>
              </a:solidFill>
              <a:latin typeface="Arial" pitchFamily="34" charset="0"/>
              <a:cs typeface="Arial" charset="0"/>
              <a:sym typeface="Arial" charset="0"/>
            </a:endParaRPr>
          </a:p>
          <a:p>
            <a:pPr marL="461963" indent="-234950" eaLnBrk="0" fontAlgn="base" hangingPunct="0">
              <a:spcBef>
                <a:spcPct val="0"/>
              </a:spcBef>
              <a:spcAft>
                <a:spcPct val="0"/>
              </a:spcAft>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Change Leadership</a:t>
            </a:r>
          </a:p>
          <a:p>
            <a:pPr marL="461963" indent="-234950" eaLnBrk="0" fontAlgn="base" hangingPunct="0">
              <a:spcBef>
                <a:spcPct val="0"/>
              </a:spcBef>
              <a:spcAft>
                <a:spcPct val="0"/>
              </a:spcAft>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Organization Design</a:t>
            </a:r>
          </a:p>
          <a:p>
            <a:pPr marL="461963" indent="-234950" eaLnBrk="0" fontAlgn="base" hangingPunct="0">
              <a:spcBef>
                <a:spcPct val="0"/>
              </a:spcBef>
              <a:spcAft>
                <a:spcPct val="0"/>
              </a:spcAft>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Learning and Development</a:t>
            </a:r>
            <a:endParaRPr lang="en-US" sz="1400" spc="-30" dirty="0">
              <a:solidFill>
                <a:srgbClr val="4D4D4D"/>
              </a:solidFill>
              <a:ea typeface="Cambria" pitchFamily="18" charset="0"/>
              <a:cs typeface="Times New Roman" pitchFamily="18" charset="0"/>
              <a:sym typeface="Arial" charset="0"/>
            </a:endParaRPr>
          </a:p>
        </p:txBody>
      </p:sp>
      <p:sp>
        <p:nvSpPr>
          <p:cNvPr id="7" name="Rectangle 6"/>
          <p:cNvSpPr/>
          <p:nvPr/>
        </p:nvSpPr>
        <p:spPr>
          <a:xfrm>
            <a:off x="606514" y="4698188"/>
            <a:ext cx="3374272" cy="1446550"/>
          </a:xfrm>
          <a:prstGeom prst="rect">
            <a:avLst/>
          </a:prstGeom>
        </p:spPr>
        <p:txBody>
          <a:bodyPr wrap="square">
            <a:spAutoFit/>
          </a:bodyPr>
          <a:lstStyle/>
          <a:p>
            <a:pPr marL="307975" indent="-307975" eaLnBrk="0" hangingPunct="0">
              <a:lnSpc>
                <a:spcPct val="90000"/>
              </a:lnSpc>
              <a:buSzPct val="100000"/>
            </a:pPr>
            <a:r>
              <a:rPr lang="en-US" sz="2000" b="1" spc="-30" dirty="0">
                <a:solidFill>
                  <a:srgbClr val="9E8D83"/>
                </a:solidFill>
                <a:cs typeface="Arial" charset="0"/>
                <a:sym typeface="Arial" charset="0"/>
              </a:rPr>
              <a:t>Technology Enablement</a:t>
            </a:r>
          </a:p>
          <a:p>
            <a:pPr marL="461963" indent="-234950" eaLnBrk="0" hangingPunct="0">
              <a:buFont typeface="Arial" pitchFamily="34" charset="0"/>
              <a:buChar char="•"/>
              <a:defRPr/>
            </a:pPr>
            <a:r>
              <a:rPr lang="en-US" sz="1400" spc="-30" dirty="0">
                <a:solidFill>
                  <a:srgbClr val="4D4D4D"/>
                </a:solidFill>
                <a:ea typeface="Cambria" pitchFamily="18" charset="0"/>
                <a:cs typeface="Times New Roman" pitchFamily="18" charset="0"/>
                <a:sym typeface="Arial" charset="0"/>
              </a:rPr>
              <a:t>IT </a:t>
            </a:r>
            <a:r>
              <a:rPr lang="en-US" sz="1400" spc="-30" dirty="0" smtClean="0">
                <a:solidFill>
                  <a:srgbClr val="4D4D4D"/>
                </a:solidFill>
                <a:ea typeface="Cambria" pitchFamily="18" charset="0"/>
                <a:cs typeface="Times New Roman" pitchFamily="18" charset="0"/>
                <a:sym typeface="Arial" charset="0"/>
              </a:rPr>
              <a:t>Strategy</a:t>
            </a:r>
          </a:p>
          <a:p>
            <a:pPr marL="461963" indent="-234950" eaLnBrk="0" hangingPunct="0">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Business Productivity</a:t>
            </a:r>
            <a:endParaRPr lang="en-US" sz="1400" spc="-30" dirty="0">
              <a:solidFill>
                <a:srgbClr val="4D4D4D"/>
              </a:solidFill>
              <a:ea typeface="Cambria" pitchFamily="18" charset="0"/>
              <a:cs typeface="Times New Roman" pitchFamily="18" charset="0"/>
              <a:sym typeface="Arial" charset="0"/>
            </a:endParaRPr>
          </a:p>
          <a:p>
            <a:pPr marL="461963" indent="-234950" eaLnBrk="0" hangingPunct="0">
              <a:buFont typeface="Arial" pitchFamily="34" charset="0"/>
              <a:buChar char="•"/>
              <a:defRPr/>
            </a:pPr>
            <a:r>
              <a:rPr lang="en-US" sz="1400" spc="-30" dirty="0">
                <a:solidFill>
                  <a:srgbClr val="4D4D4D"/>
                </a:solidFill>
                <a:ea typeface="Cambria" pitchFamily="18" charset="0"/>
                <a:cs typeface="Times New Roman" pitchFamily="18" charset="0"/>
                <a:sym typeface="Arial" charset="0"/>
              </a:rPr>
              <a:t>Architecture </a:t>
            </a:r>
            <a:r>
              <a:rPr lang="en-US" sz="1400" spc="-30" dirty="0" smtClean="0">
                <a:solidFill>
                  <a:srgbClr val="4D4D4D"/>
                </a:solidFill>
                <a:ea typeface="Cambria" pitchFamily="18" charset="0"/>
                <a:cs typeface="Times New Roman" pitchFamily="18" charset="0"/>
                <a:sym typeface="Arial" charset="0"/>
              </a:rPr>
              <a:t>and </a:t>
            </a:r>
            <a:r>
              <a:rPr lang="en-US" sz="1400" spc="-30" dirty="0">
                <a:solidFill>
                  <a:srgbClr val="4D4D4D"/>
                </a:solidFill>
                <a:ea typeface="Cambria" pitchFamily="18" charset="0"/>
                <a:cs typeface="Times New Roman" pitchFamily="18" charset="0"/>
                <a:sym typeface="Arial" charset="0"/>
              </a:rPr>
              <a:t>Infrastructure</a:t>
            </a:r>
          </a:p>
          <a:p>
            <a:pPr marL="461963" indent="-234950" eaLnBrk="0" hangingPunct="0">
              <a:buFont typeface="Arial" pitchFamily="34" charset="0"/>
              <a:buChar char="•"/>
              <a:defRPr/>
            </a:pPr>
            <a:r>
              <a:rPr lang="en-US" sz="1400" spc="-30" dirty="0">
                <a:solidFill>
                  <a:srgbClr val="4D4D4D"/>
                </a:solidFill>
                <a:ea typeface="Cambria" pitchFamily="18" charset="0"/>
                <a:cs typeface="Times New Roman" pitchFamily="18" charset="0"/>
                <a:sym typeface="Arial" charset="0"/>
              </a:rPr>
              <a:t>Systems </a:t>
            </a:r>
            <a:r>
              <a:rPr lang="en-US" sz="1400" spc="-30" dirty="0" smtClean="0">
                <a:solidFill>
                  <a:srgbClr val="4D4D4D"/>
                </a:solidFill>
                <a:ea typeface="Cambria" pitchFamily="18" charset="0"/>
                <a:cs typeface="Times New Roman" pitchFamily="18" charset="0"/>
                <a:sym typeface="Arial" charset="0"/>
              </a:rPr>
              <a:t>Design and Implementation</a:t>
            </a:r>
            <a:endParaRPr lang="en-US" sz="1400" spc="-30" dirty="0">
              <a:solidFill>
                <a:srgbClr val="4D4D4D"/>
              </a:solidFill>
              <a:ea typeface="Cambria" pitchFamily="18" charset="0"/>
              <a:cs typeface="Times New Roman" pitchFamily="18" charset="0"/>
              <a:sym typeface="Arial" charset="0"/>
            </a:endParaRPr>
          </a:p>
          <a:p>
            <a:pPr marL="461963" indent="-234950" eaLnBrk="0" hangingPunct="0">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Technology Innovation</a:t>
            </a:r>
            <a:endParaRPr lang="en-US" sz="1400" spc="-30" dirty="0">
              <a:solidFill>
                <a:srgbClr val="4D4D4D"/>
              </a:solidFill>
              <a:ea typeface="Cambria" pitchFamily="18" charset="0"/>
              <a:cs typeface="Times New Roman" pitchFamily="18" charset="0"/>
              <a:sym typeface="Arial" charset="0"/>
            </a:endParaRPr>
          </a:p>
        </p:txBody>
      </p:sp>
      <p:sp>
        <p:nvSpPr>
          <p:cNvPr id="8" name="Rectangle 7"/>
          <p:cNvSpPr/>
          <p:nvPr/>
        </p:nvSpPr>
        <p:spPr>
          <a:xfrm>
            <a:off x="5149347" y="4753945"/>
            <a:ext cx="3603279" cy="1446550"/>
          </a:xfrm>
          <a:prstGeom prst="rect">
            <a:avLst/>
          </a:prstGeom>
        </p:spPr>
        <p:txBody>
          <a:bodyPr wrap="square">
            <a:spAutoFit/>
          </a:bodyPr>
          <a:lstStyle/>
          <a:p>
            <a:pPr marL="307975" indent="-307975" eaLnBrk="0" hangingPunct="0">
              <a:lnSpc>
                <a:spcPct val="90000"/>
              </a:lnSpc>
              <a:buSzPct val="100000"/>
              <a:defRPr/>
            </a:pPr>
            <a:r>
              <a:rPr lang="en-US" sz="2000" b="1" spc="-30" dirty="0">
                <a:solidFill>
                  <a:srgbClr val="9E8D83"/>
                </a:solidFill>
                <a:cs typeface="Arial" charset="0"/>
                <a:sym typeface="Arial" charset="0"/>
              </a:rPr>
              <a:t>Information Management</a:t>
            </a:r>
          </a:p>
          <a:p>
            <a:pPr marL="461963" indent="-234950" eaLnBrk="0" hangingPunct="0">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Business Intelligence</a:t>
            </a:r>
          </a:p>
          <a:p>
            <a:pPr marL="461963" indent="-234950" eaLnBrk="0" hangingPunct="0">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Customer Insight</a:t>
            </a:r>
            <a:endParaRPr lang="en-US" sz="1400" spc="-30" dirty="0">
              <a:solidFill>
                <a:srgbClr val="4D4D4D"/>
              </a:solidFill>
              <a:ea typeface="Cambria" pitchFamily="18" charset="0"/>
              <a:cs typeface="Times New Roman" pitchFamily="18" charset="0"/>
              <a:sym typeface="Arial" charset="0"/>
            </a:endParaRPr>
          </a:p>
          <a:p>
            <a:pPr marL="461963" indent="-234950" eaLnBrk="0" hangingPunct="0">
              <a:buFont typeface="Arial" pitchFamily="34" charset="0"/>
              <a:buChar char="•"/>
              <a:defRPr/>
            </a:pPr>
            <a:r>
              <a:rPr lang="en-US" sz="1400" spc="-30" dirty="0" smtClean="0">
                <a:solidFill>
                  <a:srgbClr val="4D4D4D"/>
                </a:solidFill>
                <a:ea typeface="Cambria" pitchFamily="18" charset="0"/>
                <a:cs typeface="Times New Roman" pitchFamily="18" charset="0"/>
                <a:sym typeface="Arial" charset="0"/>
              </a:rPr>
              <a:t>Portals and </a:t>
            </a:r>
            <a:r>
              <a:rPr lang="en-US" sz="1400" spc="-30" dirty="0">
                <a:solidFill>
                  <a:srgbClr val="4D4D4D"/>
                </a:solidFill>
                <a:ea typeface="Cambria" pitchFamily="18" charset="0"/>
                <a:cs typeface="Times New Roman" pitchFamily="18" charset="0"/>
                <a:sym typeface="Arial" charset="0"/>
              </a:rPr>
              <a:t>Collaboration</a:t>
            </a:r>
          </a:p>
          <a:p>
            <a:pPr marL="461963" indent="-234950" eaLnBrk="0" hangingPunct="0">
              <a:buFont typeface="Arial" pitchFamily="34" charset="0"/>
              <a:buChar char="•"/>
              <a:defRPr/>
            </a:pPr>
            <a:r>
              <a:rPr lang="en-US" sz="1400" spc="-30" dirty="0">
                <a:solidFill>
                  <a:srgbClr val="4D4D4D"/>
                </a:solidFill>
                <a:ea typeface="Cambria" pitchFamily="18" charset="0"/>
                <a:cs typeface="Times New Roman" pitchFamily="18" charset="0"/>
                <a:sym typeface="Arial" charset="0"/>
              </a:rPr>
              <a:t>Content </a:t>
            </a:r>
            <a:r>
              <a:rPr lang="en-US" sz="1400" spc="-30" dirty="0" smtClean="0">
                <a:solidFill>
                  <a:srgbClr val="4D4D4D"/>
                </a:solidFill>
                <a:ea typeface="Cambria" pitchFamily="18" charset="0"/>
                <a:cs typeface="Times New Roman" pitchFamily="18" charset="0"/>
                <a:sym typeface="Arial" charset="0"/>
              </a:rPr>
              <a:t>and </a:t>
            </a:r>
            <a:r>
              <a:rPr lang="en-US" sz="1400" spc="-30" dirty="0">
                <a:solidFill>
                  <a:srgbClr val="4D4D4D"/>
                </a:solidFill>
                <a:ea typeface="Cambria" pitchFamily="18" charset="0"/>
                <a:cs typeface="Times New Roman" pitchFamily="18" charset="0"/>
                <a:sym typeface="Arial" charset="0"/>
              </a:rPr>
              <a:t>Knowledge Management</a:t>
            </a:r>
          </a:p>
          <a:p>
            <a:pPr marL="461963" indent="-234950" eaLnBrk="0" hangingPunct="0">
              <a:buFont typeface="Arial" pitchFamily="34" charset="0"/>
              <a:buChar char="•"/>
              <a:defRPr/>
            </a:pPr>
            <a:r>
              <a:rPr lang="en-US" sz="1400" spc="-30" dirty="0">
                <a:solidFill>
                  <a:srgbClr val="4D4D4D"/>
                </a:solidFill>
                <a:ea typeface="Cambria" pitchFamily="18" charset="0"/>
                <a:cs typeface="Times New Roman" pitchFamily="18" charset="0"/>
                <a:sym typeface="Arial" charset="0"/>
              </a:rPr>
              <a:t>Data Management </a:t>
            </a:r>
          </a:p>
        </p:txBody>
      </p:sp>
    </p:spTree>
    <p:extLst>
      <p:ext uri="{BB962C8B-B14F-4D97-AF65-F5344CB8AC3E}">
        <p14:creationId xmlns:p14="http://schemas.microsoft.com/office/powerpoint/2010/main" val="184867577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a:t>
            </a:r>
            <a:endParaRPr lang="en-US" dirty="0"/>
          </a:p>
        </p:txBody>
      </p:sp>
      <p:graphicFrame>
        <p:nvGraphicFramePr>
          <p:cNvPr id="3" name="Diagram 2"/>
          <p:cNvGraphicFramePr/>
          <p:nvPr>
            <p:extLst>
              <p:ext uri="{D42A27DB-BD31-4B8C-83A1-F6EECF244321}">
                <p14:modId xmlns:p14="http://schemas.microsoft.com/office/powerpoint/2010/main" val="1544194857"/>
              </p:ext>
            </p:extLst>
          </p:nvPr>
        </p:nvGraphicFramePr>
        <p:xfrm>
          <a:off x="1905000" y="1143000"/>
          <a:ext cx="57150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Oval 4"/>
          <p:cNvSpPr/>
          <p:nvPr/>
        </p:nvSpPr>
        <p:spPr>
          <a:xfrm>
            <a:off x="3657600" y="2895600"/>
            <a:ext cx="2209800" cy="1905000"/>
          </a:xfrm>
          <a:prstGeom prst="ellipse">
            <a:avLst/>
          </a:prstGeom>
          <a:blipFill>
            <a:blip r:embed="rId8"/>
            <a:stretch>
              <a:fillRect/>
            </a:stretch>
          </a:blip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43784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Test first development</a:t>
            </a:r>
            <a:endParaRPr lang="en-US" dirty="0"/>
          </a:p>
        </p:txBody>
      </p:sp>
      <p:sp>
        <p:nvSpPr>
          <p:cNvPr id="5" name="Text Placeholder 4"/>
          <p:cNvSpPr>
            <a:spLocks noGrp="1"/>
          </p:cNvSpPr>
          <p:nvPr>
            <p:ph type="body" idx="1"/>
          </p:nvPr>
        </p:nvSpPr>
        <p:spPr/>
        <p:txBody>
          <a:bodyPr/>
          <a:lstStyle/>
          <a:p>
            <a:r>
              <a:rPr lang="en-US" dirty="0" smtClean="0"/>
              <a:t>Demo</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 </a:t>
            </a:r>
            <a:r>
              <a:rPr lang="en-US" dirty="0" err="1" smtClean="0"/>
              <a:t>Interop</a:t>
            </a:r>
            <a:endParaRPr lang="en-US" dirty="0"/>
          </a:p>
        </p:txBody>
      </p:sp>
      <p:sp>
        <p:nvSpPr>
          <p:cNvPr id="2" name="Text Placeholder 1"/>
          <p:cNvSpPr>
            <a:spLocks noGrp="1"/>
          </p:cNvSpPr>
          <p:nvPr>
            <p:ph type="body" idx="1"/>
          </p:nvPr>
        </p:nvSpPr>
        <p:spPr/>
        <p:txBody>
          <a:bodyPr/>
          <a:lstStyle/>
          <a:p>
            <a:r>
              <a:rPr lang="en-US" dirty="0" smtClean="0"/>
              <a:t>Demo</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Expando</a:t>
            </a:r>
            <a:r>
              <a:rPr lang="en-US" dirty="0" smtClean="0"/>
              <a:t> Object</a:t>
            </a:r>
            <a:endParaRPr lang="en-US" dirty="0"/>
          </a:p>
        </p:txBody>
      </p:sp>
      <p:sp>
        <p:nvSpPr>
          <p:cNvPr id="2" name="Text Placeholder 1"/>
          <p:cNvSpPr>
            <a:spLocks noGrp="1"/>
          </p:cNvSpPr>
          <p:nvPr>
            <p:ph type="body" idx="1"/>
          </p:nvPr>
        </p:nvSpPr>
        <p:spPr/>
        <p:txBody>
          <a:bodyPr/>
          <a:lstStyle/>
          <a:p>
            <a:r>
              <a:rPr lang="en-US" dirty="0" smtClean="0"/>
              <a:t>Demo</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Dynamic Object (CSV)</a:t>
            </a:r>
            <a:endParaRPr lang="en-US" dirty="0"/>
          </a:p>
        </p:txBody>
      </p:sp>
      <p:sp>
        <p:nvSpPr>
          <p:cNvPr id="2" name="Text Placeholder 1"/>
          <p:cNvSpPr>
            <a:spLocks noGrp="1"/>
          </p:cNvSpPr>
          <p:nvPr>
            <p:ph type="body" idx="1"/>
          </p:nvPr>
        </p:nvSpPr>
        <p:spPr/>
        <p:txBody>
          <a:bodyPr/>
          <a:lstStyle/>
          <a:p>
            <a:r>
              <a:rPr lang="en-US" dirty="0" smtClean="0"/>
              <a:t>Demo</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YC CodeCamp Winter 2011 - Template-BLACK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NYC CodeCamp Winter 2011 - Template-BLACK_final</Template>
  <TotalTime>431</TotalTime>
  <Words>307</Words>
  <Application>Microsoft Office PowerPoint</Application>
  <PresentationFormat>On-screen Show (4:3)</PresentationFormat>
  <Paragraphs>79</Paragraphs>
  <Slides>15</Slides>
  <Notes>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NYC CodeCamp Winter 2011 - Template-BLACK_final</vt:lpstr>
      <vt:lpstr>Dynamic Programming in a Statically Typed World</vt:lpstr>
      <vt:lpstr>PowerPoint Presentation</vt:lpstr>
      <vt:lpstr>Slalom Consulting</vt:lpstr>
      <vt:lpstr>Slalom Practice Areas</vt:lpstr>
      <vt:lpstr>Trends</vt:lpstr>
      <vt:lpstr>Test first development</vt:lpstr>
      <vt:lpstr>COM Interop</vt:lpstr>
      <vt:lpstr>Expando Object</vt:lpstr>
      <vt:lpstr>Dynamic Object (CSV)</vt:lpstr>
      <vt:lpstr>Dynamic CSV Class model</vt:lpstr>
      <vt:lpstr>DLR Interop</vt:lpstr>
      <vt:lpstr>Separation of Concerns (MVC)</vt:lpstr>
      <vt:lpstr>Cases for Dynamic</vt:lpstr>
      <vt:lpstr>Dynamic vs. Static</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Bridging the Static and Dynamic with VB 10</dc:title>
  <dc:creator>Jim</dc:creator>
  <cp:lastModifiedBy>Jim</cp:lastModifiedBy>
  <cp:revision>17</cp:revision>
  <dcterms:created xsi:type="dcterms:W3CDTF">2010-04-17T20:16:09Z</dcterms:created>
  <dcterms:modified xsi:type="dcterms:W3CDTF">2011-02-19T17:09:24Z</dcterms:modified>
</cp:coreProperties>
</file>