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4"/>
  </p:notesMasterIdLst>
  <p:sldIdLst>
    <p:sldId id="256" r:id="rId2"/>
    <p:sldId id="263" r:id="rId3"/>
    <p:sldId id="264" r:id="rId4"/>
    <p:sldId id="258" r:id="rId5"/>
    <p:sldId id="260" r:id="rId6"/>
    <p:sldId id="259" r:id="rId7"/>
    <p:sldId id="261" r:id="rId8"/>
    <p:sldId id="262" r:id="rId9"/>
    <p:sldId id="267" r:id="rId10"/>
    <p:sldId id="265" r:id="rId11"/>
    <p:sldId id="266" r:id="rId12"/>
    <p:sldId id="25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3" d="100"/>
          <a:sy n="73" d="100"/>
        </p:scale>
        <p:origin x="-1074"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FE42E5-D95D-4FBC-8502-268D0E7E807E}" type="doc">
      <dgm:prSet loTypeId="urn:microsoft.com/office/officeart/2005/8/layout/lProcess2" loCatId="list" qsTypeId="urn:microsoft.com/office/officeart/2005/8/quickstyle/simple4" qsCatId="simple" csTypeId="urn:microsoft.com/office/officeart/2005/8/colors/colorful3" csCatId="colorful" phldr="1"/>
      <dgm:spPr/>
      <dgm:t>
        <a:bodyPr/>
        <a:lstStyle/>
        <a:p>
          <a:endParaRPr lang="en-US"/>
        </a:p>
      </dgm:t>
    </dgm:pt>
    <dgm:pt modelId="{E10BC56B-84F3-4F2E-8F66-251B674B46B1}">
      <dgm:prSet phldrT="[Text]" custT="1"/>
      <dgm:spPr/>
      <dgm:t>
        <a:bodyPr/>
        <a:lstStyle/>
        <a:p>
          <a:r>
            <a:rPr lang="en-US" sz="2400" dirty="0"/>
            <a:t>Dynamic</a:t>
          </a:r>
          <a:br>
            <a:rPr lang="en-US" sz="2400" dirty="0"/>
          </a:br>
          <a:r>
            <a:rPr lang="en-US" sz="2400" dirty="0" smtClean="0"/>
            <a:t>Languages</a:t>
          </a:r>
          <a:endParaRPr lang="en-US" sz="2400" dirty="0"/>
        </a:p>
      </dgm:t>
    </dgm:pt>
    <dgm:pt modelId="{ABC84740-7C7F-48C0-B465-2EFEE7E533E9}" type="parTrans" cxnId="{4D82062D-9651-44CE-8597-FBD2A5F1DADD}">
      <dgm:prSet/>
      <dgm:spPr/>
      <dgm:t>
        <a:bodyPr/>
        <a:lstStyle/>
        <a:p>
          <a:endParaRPr lang="en-US"/>
        </a:p>
      </dgm:t>
    </dgm:pt>
    <dgm:pt modelId="{79F9B656-F15B-4913-A6D9-4EF084712039}" type="sibTrans" cxnId="{4D82062D-9651-44CE-8597-FBD2A5F1DADD}">
      <dgm:prSet/>
      <dgm:spPr/>
      <dgm:t>
        <a:bodyPr/>
        <a:lstStyle/>
        <a:p>
          <a:endParaRPr lang="en-US"/>
        </a:p>
      </dgm:t>
    </dgm:pt>
    <dgm:pt modelId="{983B5307-DE91-4BBA-B159-EB74C368ED6A}">
      <dgm:prSet phldrT="[Text]" custT="1"/>
      <dgm:spPr/>
      <dgm:t>
        <a:bodyPr/>
        <a:lstStyle/>
        <a:p>
          <a:r>
            <a:rPr lang="en-US" sz="2400" dirty="0"/>
            <a:t>Static</a:t>
          </a:r>
          <a:br>
            <a:rPr lang="en-US" sz="2400" dirty="0"/>
          </a:br>
          <a:r>
            <a:rPr lang="en-US" sz="2400" dirty="0"/>
            <a:t>Languages</a:t>
          </a:r>
        </a:p>
      </dgm:t>
    </dgm:pt>
    <dgm:pt modelId="{C020E2EB-0B2D-4E13-9367-FF7D328D72E8}" type="parTrans" cxnId="{D78498DF-BBA8-4245-9EF3-9D31821F42B7}">
      <dgm:prSet/>
      <dgm:spPr/>
      <dgm:t>
        <a:bodyPr/>
        <a:lstStyle/>
        <a:p>
          <a:endParaRPr lang="en-US"/>
        </a:p>
      </dgm:t>
    </dgm:pt>
    <dgm:pt modelId="{5F2B31E2-3D51-476F-95F9-7166EC37E2A2}" type="sibTrans" cxnId="{D78498DF-BBA8-4245-9EF3-9D31821F42B7}">
      <dgm:prSet/>
      <dgm:spPr/>
      <dgm:t>
        <a:bodyPr/>
        <a:lstStyle/>
        <a:p>
          <a:endParaRPr lang="en-US"/>
        </a:p>
      </dgm:t>
    </dgm:pt>
    <dgm:pt modelId="{08DE1181-CF5E-4D4A-90D8-2E9ED5CEAD30}">
      <dgm:prSet phldrT="[Text]"/>
      <dgm:spPr/>
      <dgm:t>
        <a:bodyPr/>
        <a:lstStyle/>
        <a:p>
          <a:r>
            <a:rPr lang="en-US" dirty="0"/>
            <a:t>Robust</a:t>
          </a:r>
        </a:p>
      </dgm:t>
    </dgm:pt>
    <dgm:pt modelId="{C17C4025-A809-41E0-A99A-29B0E69898A4}" type="parTrans" cxnId="{FFF9D23D-848A-4061-92C7-D257CE45214F}">
      <dgm:prSet/>
      <dgm:spPr/>
      <dgm:t>
        <a:bodyPr/>
        <a:lstStyle/>
        <a:p>
          <a:endParaRPr lang="en-US"/>
        </a:p>
      </dgm:t>
    </dgm:pt>
    <dgm:pt modelId="{47489A65-F37B-42E3-BB76-2BE29E951D5D}" type="sibTrans" cxnId="{FFF9D23D-848A-4061-92C7-D257CE45214F}">
      <dgm:prSet/>
      <dgm:spPr/>
      <dgm:t>
        <a:bodyPr/>
        <a:lstStyle/>
        <a:p>
          <a:endParaRPr lang="en-US"/>
        </a:p>
      </dgm:t>
    </dgm:pt>
    <dgm:pt modelId="{62FFED80-A7E3-4C57-A6EF-8035583CD75F}">
      <dgm:prSet phldrT="[Text]"/>
      <dgm:spPr/>
      <dgm:t>
        <a:bodyPr/>
        <a:lstStyle/>
        <a:p>
          <a:r>
            <a:rPr lang="en-US" dirty="0"/>
            <a:t>Simple and succinct</a:t>
          </a:r>
        </a:p>
      </dgm:t>
    </dgm:pt>
    <dgm:pt modelId="{727A10E2-B865-464F-B213-4E2029D0D2A9}" type="sibTrans" cxnId="{A4296937-A9E7-4C24-B2EF-3088280ACE8B}">
      <dgm:prSet/>
      <dgm:spPr/>
      <dgm:t>
        <a:bodyPr/>
        <a:lstStyle/>
        <a:p>
          <a:endParaRPr lang="en-US"/>
        </a:p>
      </dgm:t>
    </dgm:pt>
    <dgm:pt modelId="{ECA96BBE-2957-493A-9DE0-0E662CA89E13}" type="parTrans" cxnId="{A4296937-A9E7-4C24-B2EF-3088280ACE8B}">
      <dgm:prSet/>
      <dgm:spPr/>
      <dgm:t>
        <a:bodyPr/>
        <a:lstStyle/>
        <a:p>
          <a:endParaRPr lang="en-US"/>
        </a:p>
      </dgm:t>
    </dgm:pt>
    <dgm:pt modelId="{869B2B32-20C4-423E-8AEB-AA4AAE7792A8}">
      <dgm:prSet phldrT="[Text]"/>
      <dgm:spPr/>
      <dgm:t>
        <a:bodyPr/>
        <a:lstStyle/>
        <a:p>
          <a:r>
            <a:rPr lang="en-US" dirty="0"/>
            <a:t>Intelligent tools</a:t>
          </a:r>
        </a:p>
      </dgm:t>
    </dgm:pt>
    <dgm:pt modelId="{CB432A7B-CC3B-4560-AD71-7CEABDE6DBAB}" type="sibTrans" cxnId="{A81C9067-5ED5-4184-A3DE-E524DB61F5F6}">
      <dgm:prSet/>
      <dgm:spPr/>
      <dgm:t>
        <a:bodyPr/>
        <a:lstStyle/>
        <a:p>
          <a:endParaRPr lang="en-US"/>
        </a:p>
      </dgm:t>
    </dgm:pt>
    <dgm:pt modelId="{C54E10BA-3630-4BBD-8F49-2B98029D8F75}" type="parTrans" cxnId="{A81C9067-5ED5-4184-A3DE-E524DB61F5F6}">
      <dgm:prSet/>
      <dgm:spPr/>
      <dgm:t>
        <a:bodyPr/>
        <a:lstStyle/>
        <a:p>
          <a:endParaRPr lang="en-US"/>
        </a:p>
      </dgm:t>
    </dgm:pt>
    <dgm:pt modelId="{5889C80C-780F-4E73-8AD4-E48A53498CAD}">
      <dgm:prSet phldrT="[Text]"/>
      <dgm:spPr/>
      <dgm:t>
        <a:bodyPr/>
        <a:lstStyle/>
        <a:p>
          <a:r>
            <a:rPr lang="en-US" dirty="0"/>
            <a:t>Implicitly typed</a:t>
          </a:r>
        </a:p>
      </dgm:t>
    </dgm:pt>
    <dgm:pt modelId="{B80567F3-AE0C-41C9-8D0A-224FC84040AF}" type="parTrans" cxnId="{859CE782-FC1F-45F8-8475-DFDFEFF4242F}">
      <dgm:prSet/>
      <dgm:spPr/>
      <dgm:t>
        <a:bodyPr/>
        <a:lstStyle/>
        <a:p>
          <a:endParaRPr lang="en-US"/>
        </a:p>
      </dgm:t>
    </dgm:pt>
    <dgm:pt modelId="{5A0C9619-A52C-4724-B281-AFA09AB76C04}" type="sibTrans" cxnId="{859CE782-FC1F-45F8-8475-DFDFEFF4242F}">
      <dgm:prSet/>
      <dgm:spPr/>
      <dgm:t>
        <a:bodyPr/>
        <a:lstStyle/>
        <a:p>
          <a:endParaRPr lang="en-US"/>
        </a:p>
      </dgm:t>
    </dgm:pt>
    <dgm:pt modelId="{BF2E09E7-26CD-4DFE-8AD2-3D02DF04CECD}">
      <dgm:prSet phldrT="[Text]"/>
      <dgm:spPr/>
      <dgm:t>
        <a:bodyPr/>
        <a:lstStyle/>
        <a:p>
          <a:r>
            <a:rPr lang="en-US" dirty="0"/>
            <a:t>Meta-programming</a:t>
          </a:r>
        </a:p>
      </dgm:t>
    </dgm:pt>
    <dgm:pt modelId="{319F45FF-AA11-4B64-BDF2-07A73FD0E216}" type="parTrans" cxnId="{7780F8A3-D57F-4C8F-99A8-0AD7833D8120}">
      <dgm:prSet/>
      <dgm:spPr/>
      <dgm:t>
        <a:bodyPr/>
        <a:lstStyle/>
        <a:p>
          <a:endParaRPr lang="en-US"/>
        </a:p>
      </dgm:t>
    </dgm:pt>
    <dgm:pt modelId="{E6697FF4-BD59-4EFF-B762-D1B54756068C}" type="sibTrans" cxnId="{7780F8A3-D57F-4C8F-99A8-0AD7833D8120}">
      <dgm:prSet/>
      <dgm:spPr/>
      <dgm:t>
        <a:bodyPr/>
        <a:lstStyle/>
        <a:p>
          <a:endParaRPr lang="en-US"/>
        </a:p>
      </dgm:t>
    </dgm:pt>
    <dgm:pt modelId="{95CC33EC-3DA1-4F79-B4BA-D3CCA46D8AB7}">
      <dgm:prSet phldrT="[Text]"/>
      <dgm:spPr/>
      <dgm:t>
        <a:bodyPr/>
        <a:lstStyle/>
        <a:p>
          <a:r>
            <a:rPr lang="en-US" dirty="0"/>
            <a:t>No compilation</a:t>
          </a:r>
        </a:p>
      </dgm:t>
    </dgm:pt>
    <dgm:pt modelId="{C9F12F8E-EB15-4401-B58E-CE766996B5C6}" type="parTrans" cxnId="{0A8EC8CE-F1C1-40EC-9ECD-442ECE3712AC}">
      <dgm:prSet/>
      <dgm:spPr/>
      <dgm:t>
        <a:bodyPr/>
        <a:lstStyle/>
        <a:p>
          <a:endParaRPr lang="en-US"/>
        </a:p>
      </dgm:t>
    </dgm:pt>
    <dgm:pt modelId="{1BD21B68-3C94-49C0-8AB2-BB3E67104C30}" type="sibTrans" cxnId="{0A8EC8CE-F1C1-40EC-9ECD-442ECE3712AC}">
      <dgm:prSet/>
      <dgm:spPr/>
      <dgm:t>
        <a:bodyPr/>
        <a:lstStyle/>
        <a:p>
          <a:endParaRPr lang="en-US"/>
        </a:p>
      </dgm:t>
    </dgm:pt>
    <dgm:pt modelId="{220CD24D-6806-4D60-9A96-98AC02F3EA0A}">
      <dgm:prSet phldrT="[Text]"/>
      <dgm:spPr/>
      <dgm:t>
        <a:bodyPr/>
        <a:lstStyle/>
        <a:p>
          <a:r>
            <a:rPr lang="en-US" dirty="0" err="1"/>
            <a:t>Performant</a:t>
          </a:r>
          <a:endParaRPr lang="en-US" dirty="0"/>
        </a:p>
      </dgm:t>
    </dgm:pt>
    <dgm:pt modelId="{72758280-B064-417E-B023-61CFC2BE5328}" type="parTrans" cxnId="{F1599022-9374-405F-B23C-AE2F954FA205}">
      <dgm:prSet/>
      <dgm:spPr/>
      <dgm:t>
        <a:bodyPr/>
        <a:lstStyle/>
        <a:p>
          <a:endParaRPr lang="en-US"/>
        </a:p>
      </dgm:t>
    </dgm:pt>
    <dgm:pt modelId="{6E8432A8-56F6-40E5-8914-233BDAAF5772}" type="sibTrans" cxnId="{F1599022-9374-405F-B23C-AE2F954FA205}">
      <dgm:prSet/>
      <dgm:spPr/>
      <dgm:t>
        <a:bodyPr/>
        <a:lstStyle/>
        <a:p>
          <a:endParaRPr lang="en-US"/>
        </a:p>
      </dgm:t>
    </dgm:pt>
    <dgm:pt modelId="{6C21B2D9-AF30-4063-BD85-F7EBE61B8C38}">
      <dgm:prSet phldrT="[Text]"/>
      <dgm:spPr/>
      <dgm:t>
        <a:bodyPr/>
        <a:lstStyle/>
        <a:p>
          <a:r>
            <a:rPr lang="en-US" dirty="0"/>
            <a:t>Better scaling</a:t>
          </a:r>
        </a:p>
      </dgm:t>
    </dgm:pt>
    <dgm:pt modelId="{8660C016-38EB-4BB5-801D-6404C502F405}" type="parTrans" cxnId="{0C54F7F1-DBF7-416C-84AA-88D6E98D0B74}">
      <dgm:prSet/>
      <dgm:spPr/>
      <dgm:t>
        <a:bodyPr/>
        <a:lstStyle/>
        <a:p>
          <a:endParaRPr lang="en-US"/>
        </a:p>
      </dgm:t>
    </dgm:pt>
    <dgm:pt modelId="{CB656BB8-6FC5-4E61-84B4-EE8C9D53BA3B}" type="sibTrans" cxnId="{0C54F7F1-DBF7-416C-84AA-88D6E98D0B74}">
      <dgm:prSet/>
      <dgm:spPr/>
      <dgm:t>
        <a:bodyPr/>
        <a:lstStyle/>
        <a:p>
          <a:endParaRPr lang="en-US"/>
        </a:p>
      </dgm:t>
    </dgm:pt>
    <dgm:pt modelId="{C6C8ED56-364A-4D3E-875C-0B6490EF11BB}" type="pres">
      <dgm:prSet presAssocID="{74FE42E5-D95D-4FBC-8502-268D0E7E807E}" presName="theList" presStyleCnt="0">
        <dgm:presLayoutVars>
          <dgm:dir/>
          <dgm:animLvl val="lvl"/>
          <dgm:resizeHandles val="exact"/>
        </dgm:presLayoutVars>
      </dgm:prSet>
      <dgm:spPr/>
      <dgm:t>
        <a:bodyPr/>
        <a:lstStyle/>
        <a:p>
          <a:endParaRPr lang="en-US"/>
        </a:p>
      </dgm:t>
    </dgm:pt>
    <dgm:pt modelId="{53DA600A-7D33-476F-AD26-38DC76BC08CC}" type="pres">
      <dgm:prSet presAssocID="{E10BC56B-84F3-4F2E-8F66-251B674B46B1}" presName="compNode" presStyleCnt="0"/>
      <dgm:spPr/>
      <dgm:t>
        <a:bodyPr/>
        <a:lstStyle/>
        <a:p>
          <a:endParaRPr lang="en-US"/>
        </a:p>
      </dgm:t>
    </dgm:pt>
    <dgm:pt modelId="{BC0C3F2B-F6B2-4CFD-8261-17BDBB15FA0C}" type="pres">
      <dgm:prSet presAssocID="{E10BC56B-84F3-4F2E-8F66-251B674B46B1}" presName="aNode" presStyleLbl="bgShp" presStyleIdx="0" presStyleCnt="2"/>
      <dgm:spPr/>
      <dgm:t>
        <a:bodyPr/>
        <a:lstStyle/>
        <a:p>
          <a:endParaRPr lang="en-US"/>
        </a:p>
      </dgm:t>
    </dgm:pt>
    <dgm:pt modelId="{7AD9BB45-F7FE-4FB3-85EE-BFD517CA20F6}" type="pres">
      <dgm:prSet presAssocID="{E10BC56B-84F3-4F2E-8F66-251B674B46B1}" presName="textNode" presStyleLbl="bgShp" presStyleIdx="0" presStyleCnt="2"/>
      <dgm:spPr/>
      <dgm:t>
        <a:bodyPr/>
        <a:lstStyle/>
        <a:p>
          <a:endParaRPr lang="en-US"/>
        </a:p>
      </dgm:t>
    </dgm:pt>
    <dgm:pt modelId="{515D3980-6707-4294-AC53-88C530153FAD}" type="pres">
      <dgm:prSet presAssocID="{E10BC56B-84F3-4F2E-8F66-251B674B46B1}" presName="compChildNode" presStyleCnt="0"/>
      <dgm:spPr/>
      <dgm:t>
        <a:bodyPr/>
        <a:lstStyle/>
        <a:p>
          <a:endParaRPr lang="en-US"/>
        </a:p>
      </dgm:t>
    </dgm:pt>
    <dgm:pt modelId="{2EC52BC2-3C67-412F-988E-F7CBA9C39EDC}" type="pres">
      <dgm:prSet presAssocID="{E10BC56B-84F3-4F2E-8F66-251B674B46B1}" presName="theInnerList" presStyleCnt="0"/>
      <dgm:spPr/>
      <dgm:t>
        <a:bodyPr/>
        <a:lstStyle/>
        <a:p>
          <a:endParaRPr lang="en-US"/>
        </a:p>
      </dgm:t>
    </dgm:pt>
    <dgm:pt modelId="{C4CC6D23-030A-4A41-AD03-C6D9180F6F5C}" type="pres">
      <dgm:prSet presAssocID="{62FFED80-A7E3-4C57-A6EF-8035583CD75F}" presName="childNode" presStyleLbl="node1" presStyleIdx="0" presStyleCnt="8">
        <dgm:presLayoutVars>
          <dgm:bulletEnabled val="1"/>
        </dgm:presLayoutVars>
      </dgm:prSet>
      <dgm:spPr/>
      <dgm:t>
        <a:bodyPr/>
        <a:lstStyle/>
        <a:p>
          <a:endParaRPr lang="en-US"/>
        </a:p>
      </dgm:t>
    </dgm:pt>
    <dgm:pt modelId="{780D7A8D-290F-4001-9E21-266E1C984236}" type="pres">
      <dgm:prSet presAssocID="{62FFED80-A7E3-4C57-A6EF-8035583CD75F}" presName="aSpace2" presStyleCnt="0"/>
      <dgm:spPr/>
      <dgm:t>
        <a:bodyPr/>
        <a:lstStyle/>
        <a:p>
          <a:endParaRPr lang="en-US"/>
        </a:p>
      </dgm:t>
    </dgm:pt>
    <dgm:pt modelId="{7E9B1769-AC78-46B4-9F62-192A895C85FE}" type="pres">
      <dgm:prSet presAssocID="{5889C80C-780F-4E73-8AD4-E48A53498CAD}" presName="childNode" presStyleLbl="node1" presStyleIdx="1" presStyleCnt="8">
        <dgm:presLayoutVars>
          <dgm:bulletEnabled val="1"/>
        </dgm:presLayoutVars>
      </dgm:prSet>
      <dgm:spPr/>
      <dgm:t>
        <a:bodyPr/>
        <a:lstStyle/>
        <a:p>
          <a:endParaRPr lang="en-US"/>
        </a:p>
      </dgm:t>
    </dgm:pt>
    <dgm:pt modelId="{7F23A23B-7674-47A7-8BC9-FFF5773B3C60}" type="pres">
      <dgm:prSet presAssocID="{5889C80C-780F-4E73-8AD4-E48A53498CAD}" presName="aSpace2" presStyleCnt="0"/>
      <dgm:spPr/>
      <dgm:t>
        <a:bodyPr/>
        <a:lstStyle/>
        <a:p>
          <a:endParaRPr lang="en-US"/>
        </a:p>
      </dgm:t>
    </dgm:pt>
    <dgm:pt modelId="{D23E5A9E-C945-4C95-93F8-140F0C44938C}" type="pres">
      <dgm:prSet presAssocID="{BF2E09E7-26CD-4DFE-8AD2-3D02DF04CECD}" presName="childNode" presStyleLbl="node1" presStyleIdx="2" presStyleCnt="8">
        <dgm:presLayoutVars>
          <dgm:bulletEnabled val="1"/>
        </dgm:presLayoutVars>
      </dgm:prSet>
      <dgm:spPr/>
      <dgm:t>
        <a:bodyPr/>
        <a:lstStyle/>
        <a:p>
          <a:endParaRPr lang="en-US"/>
        </a:p>
      </dgm:t>
    </dgm:pt>
    <dgm:pt modelId="{360EF6D2-323D-4C23-B7C2-B942302AA106}" type="pres">
      <dgm:prSet presAssocID="{BF2E09E7-26CD-4DFE-8AD2-3D02DF04CECD}" presName="aSpace2" presStyleCnt="0"/>
      <dgm:spPr/>
      <dgm:t>
        <a:bodyPr/>
        <a:lstStyle/>
        <a:p>
          <a:endParaRPr lang="en-US"/>
        </a:p>
      </dgm:t>
    </dgm:pt>
    <dgm:pt modelId="{DFC61B63-24B2-41E5-A907-FBE10CCF0FCE}" type="pres">
      <dgm:prSet presAssocID="{95CC33EC-3DA1-4F79-B4BA-D3CCA46D8AB7}" presName="childNode" presStyleLbl="node1" presStyleIdx="3" presStyleCnt="8">
        <dgm:presLayoutVars>
          <dgm:bulletEnabled val="1"/>
        </dgm:presLayoutVars>
      </dgm:prSet>
      <dgm:spPr/>
      <dgm:t>
        <a:bodyPr/>
        <a:lstStyle/>
        <a:p>
          <a:endParaRPr lang="en-US"/>
        </a:p>
      </dgm:t>
    </dgm:pt>
    <dgm:pt modelId="{B63A64F8-DF2C-46FB-B682-F1F5C678BCF5}" type="pres">
      <dgm:prSet presAssocID="{E10BC56B-84F3-4F2E-8F66-251B674B46B1}" presName="aSpace" presStyleCnt="0"/>
      <dgm:spPr/>
      <dgm:t>
        <a:bodyPr/>
        <a:lstStyle/>
        <a:p>
          <a:endParaRPr lang="en-US"/>
        </a:p>
      </dgm:t>
    </dgm:pt>
    <dgm:pt modelId="{2A8C8C19-6AD6-49A2-8A80-C97283AB05FF}" type="pres">
      <dgm:prSet presAssocID="{983B5307-DE91-4BBA-B159-EB74C368ED6A}" presName="compNode" presStyleCnt="0"/>
      <dgm:spPr/>
      <dgm:t>
        <a:bodyPr/>
        <a:lstStyle/>
        <a:p>
          <a:endParaRPr lang="en-US"/>
        </a:p>
      </dgm:t>
    </dgm:pt>
    <dgm:pt modelId="{20C96EB7-EF7A-4986-84FE-B0634ECBC37E}" type="pres">
      <dgm:prSet presAssocID="{983B5307-DE91-4BBA-B159-EB74C368ED6A}" presName="aNode" presStyleLbl="bgShp" presStyleIdx="1" presStyleCnt="2"/>
      <dgm:spPr/>
      <dgm:t>
        <a:bodyPr/>
        <a:lstStyle/>
        <a:p>
          <a:endParaRPr lang="en-US"/>
        </a:p>
      </dgm:t>
    </dgm:pt>
    <dgm:pt modelId="{8B8FBDF4-F908-4998-8B6E-7D5C9C9252CB}" type="pres">
      <dgm:prSet presAssocID="{983B5307-DE91-4BBA-B159-EB74C368ED6A}" presName="textNode" presStyleLbl="bgShp" presStyleIdx="1" presStyleCnt="2"/>
      <dgm:spPr/>
      <dgm:t>
        <a:bodyPr/>
        <a:lstStyle/>
        <a:p>
          <a:endParaRPr lang="en-US"/>
        </a:p>
      </dgm:t>
    </dgm:pt>
    <dgm:pt modelId="{4515B377-7E61-470B-BCAF-5CA692031781}" type="pres">
      <dgm:prSet presAssocID="{983B5307-DE91-4BBA-B159-EB74C368ED6A}" presName="compChildNode" presStyleCnt="0"/>
      <dgm:spPr/>
      <dgm:t>
        <a:bodyPr/>
        <a:lstStyle/>
        <a:p>
          <a:endParaRPr lang="en-US"/>
        </a:p>
      </dgm:t>
    </dgm:pt>
    <dgm:pt modelId="{855E4D73-A49A-45B0-8A32-E7C6BD3F2662}" type="pres">
      <dgm:prSet presAssocID="{983B5307-DE91-4BBA-B159-EB74C368ED6A}" presName="theInnerList" presStyleCnt="0"/>
      <dgm:spPr/>
      <dgm:t>
        <a:bodyPr/>
        <a:lstStyle/>
        <a:p>
          <a:endParaRPr lang="en-US"/>
        </a:p>
      </dgm:t>
    </dgm:pt>
    <dgm:pt modelId="{E03B3810-51F1-40E2-A809-A22BACCEC4EC}" type="pres">
      <dgm:prSet presAssocID="{08DE1181-CF5E-4D4A-90D8-2E9ED5CEAD30}" presName="childNode" presStyleLbl="node1" presStyleIdx="4" presStyleCnt="8">
        <dgm:presLayoutVars>
          <dgm:bulletEnabled val="1"/>
        </dgm:presLayoutVars>
      </dgm:prSet>
      <dgm:spPr/>
      <dgm:t>
        <a:bodyPr/>
        <a:lstStyle/>
        <a:p>
          <a:endParaRPr lang="en-US"/>
        </a:p>
      </dgm:t>
    </dgm:pt>
    <dgm:pt modelId="{B65D14D8-9C68-4876-9A9D-8CD953BACE10}" type="pres">
      <dgm:prSet presAssocID="{08DE1181-CF5E-4D4A-90D8-2E9ED5CEAD30}" presName="aSpace2" presStyleCnt="0"/>
      <dgm:spPr/>
      <dgm:t>
        <a:bodyPr/>
        <a:lstStyle/>
        <a:p>
          <a:endParaRPr lang="en-US"/>
        </a:p>
      </dgm:t>
    </dgm:pt>
    <dgm:pt modelId="{8500D4A4-2F9B-4056-99C7-634BD03232F6}" type="pres">
      <dgm:prSet presAssocID="{220CD24D-6806-4D60-9A96-98AC02F3EA0A}" presName="childNode" presStyleLbl="node1" presStyleIdx="5" presStyleCnt="8">
        <dgm:presLayoutVars>
          <dgm:bulletEnabled val="1"/>
        </dgm:presLayoutVars>
      </dgm:prSet>
      <dgm:spPr/>
      <dgm:t>
        <a:bodyPr/>
        <a:lstStyle/>
        <a:p>
          <a:endParaRPr lang="en-US"/>
        </a:p>
      </dgm:t>
    </dgm:pt>
    <dgm:pt modelId="{FE54A93D-ABB2-4A6F-A28D-C138A37B0B1F}" type="pres">
      <dgm:prSet presAssocID="{220CD24D-6806-4D60-9A96-98AC02F3EA0A}" presName="aSpace2" presStyleCnt="0"/>
      <dgm:spPr/>
      <dgm:t>
        <a:bodyPr/>
        <a:lstStyle/>
        <a:p>
          <a:endParaRPr lang="en-US"/>
        </a:p>
      </dgm:t>
    </dgm:pt>
    <dgm:pt modelId="{0BF00081-C6DD-4601-92C8-E7866C911156}" type="pres">
      <dgm:prSet presAssocID="{869B2B32-20C4-423E-8AEB-AA4AAE7792A8}" presName="childNode" presStyleLbl="node1" presStyleIdx="6" presStyleCnt="8">
        <dgm:presLayoutVars>
          <dgm:bulletEnabled val="1"/>
        </dgm:presLayoutVars>
      </dgm:prSet>
      <dgm:spPr/>
      <dgm:t>
        <a:bodyPr/>
        <a:lstStyle/>
        <a:p>
          <a:endParaRPr lang="en-US"/>
        </a:p>
      </dgm:t>
    </dgm:pt>
    <dgm:pt modelId="{19D0A265-3BCA-4EA5-BF77-845F0F00DDA9}" type="pres">
      <dgm:prSet presAssocID="{869B2B32-20C4-423E-8AEB-AA4AAE7792A8}" presName="aSpace2" presStyleCnt="0"/>
      <dgm:spPr/>
      <dgm:t>
        <a:bodyPr/>
        <a:lstStyle/>
        <a:p>
          <a:endParaRPr lang="en-US"/>
        </a:p>
      </dgm:t>
    </dgm:pt>
    <dgm:pt modelId="{38CF1501-B3BD-4EB8-88AA-1BBD4E0B8998}" type="pres">
      <dgm:prSet presAssocID="{6C21B2D9-AF30-4063-BD85-F7EBE61B8C38}" presName="childNode" presStyleLbl="node1" presStyleIdx="7" presStyleCnt="8">
        <dgm:presLayoutVars>
          <dgm:bulletEnabled val="1"/>
        </dgm:presLayoutVars>
      </dgm:prSet>
      <dgm:spPr/>
      <dgm:t>
        <a:bodyPr/>
        <a:lstStyle/>
        <a:p>
          <a:endParaRPr lang="en-US"/>
        </a:p>
      </dgm:t>
    </dgm:pt>
  </dgm:ptLst>
  <dgm:cxnLst>
    <dgm:cxn modelId="{C9A7EA90-42AD-412E-8CF9-86672FC0D022}" type="presOf" srcId="{5889C80C-780F-4E73-8AD4-E48A53498CAD}" destId="{7E9B1769-AC78-46B4-9F62-192A895C85FE}" srcOrd="0" destOrd="0" presId="urn:microsoft.com/office/officeart/2005/8/layout/lProcess2"/>
    <dgm:cxn modelId="{225F1DBC-D78C-4759-AAB5-F7BE02320BD5}" type="presOf" srcId="{869B2B32-20C4-423E-8AEB-AA4AAE7792A8}" destId="{0BF00081-C6DD-4601-92C8-E7866C911156}" srcOrd="0" destOrd="0" presId="urn:microsoft.com/office/officeart/2005/8/layout/lProcess2"/>
    <dgm:cxn modelId="{173F6C51-C75C-402D-9CE1-CB36B5F1731A}" type="presOf" srcId="{220CD24D-6806-4D60-9A96-98AC02F3EA0A}" destId="{8500D4A4-2F9B-4056-99C7-634BD03232F6}" srcOrd="0" destOrd="0" presId="urn:microsoft.com/office/officeart/2005/8/layout/lProcess2"/>
    <dgm:cxn modelId="{A4296937-A9E7-4C24-B2EF-3088280ACE8B}" srcId="{E10BC56B-84F3-4F2E-8F66-251B674B46B1}" destId="{62FFED80-A7E3-4C57-A6EF-8035583CD75F}" srcOrd="0" destOrd="0" parTransId="{ECA96BBE-2957-493A-9DE0-0E662CA89E13}" sibTransId="{727A10E2-B865-464F-B213-4E2029D0D2A9}"/>
    <dgm:cxn modelId="{A81C9067-5ED5-4184-A3DE-E524DB61F5F6}" srcId="{983B5307-DE91-4BBA-B159-EB74C368ED6A}" destId="{869B2B32-20C4-423E-8AEB-AA4AAE7792A8}" srcOrd="2" destOrd="0" parTransId="{C54E10BA-3630-4BBD-8F49-2B98029D8F75}" sibTransId="{CB432A7B-CC3B-4560-AD71-7CEABDE6DBAB}"/>
    <dgm:cxn modelId="{7780F8A3-D57F-4C8F-99A8-0AD7833D8120}" srcId="{E10BC56B-84F3-4F2E-8F66-251B674B46B1}" destId="{BF2E09E7-26CD-4DFE-8AD2-3D02DF04CECD}" srcOrd="2" destOrd="0" parTransId="{319F45FF-AA11-4B64-BDF2-07A73FD0E216}" sibTransId="{E6697FF4-BD59-4EFF-B762-D1B54756068C}"/>
    <dgm:cxn modelId="{BA1EBAA1-EBDA-407F-B238-9866A6E14A90}" type="presOf" srcId="{983B5307-DE91-4BBA-B159-EB74C368ED6A}" destId="{8B8FBDF4-F908-4998-8B6E-7D5C9C9252CB}" srcOrd="1" destOrd="0" presId="urn:microsoft.com/office/officeart/2005/8/layout/lProcess2"/>
    <dgm:cxn modelId="{0A8EC8CE-F1C1-40EC-9ECD-442ECE3712AC}" srcId="{E10BC56B-84F3-4F2E-8F66-251B674B46B1}" destId="{95CC33EC-3DA1-4F79-B4BA-D3CCA46D8AB7}" srcOrd="3" destOrd="0" parTransId="{C9F12F8E-EB15-4401-B58E-CE766996B5C6}" sibTransId="{1BD21B68-3C94-49C0-8AB2-BB3E67104C30}"/>
    <dgm:cxn modelId="{582AFCD0-6F08-49DF-92E8-6403ED2E0305}" type="presOf" srcId="{62FFED80-A7E3-4C57-A6EF-8035583CD75F}" destId="{C4CC6D23-030A-4A41-AD03-C6D9180F6F5C}" srcOrd="0" destOrd="0" presId="urn:microsoft.com/office/officeart/2005/8/layout/lProcess2"/>
    <dgm:cxn modelId="{B601D640-35E8-44F8-8DC2-E56F2059D612}" type="presOf" srcId="{08DE1181-CF5E-4D4A-90D8-2E9ED5CEAD30}" destId="{E03B3810-51F1-40E2-A809-A22BACCEC4EC}" srcOrd="0" destOrd="0" presId="urn:microsoft.com/office/officeart/2005/8/layout/lProcess2"/>
    <dgm:cxn modelId="{F1599022-9374-405F-B23C-AE2F954FA205}" srcId="{983B5307-DE91-4BBA-B159-EB74C368ED6A}" destId="{220CD24D-6806-4D60-9A96-98AC02F3EA0A}" srcOrd="1" destOrd="0" parTransId="{72758280-B064-417E-B023-61CFC2BE5328}" sibTransId="{6E8432A8-56F6-40E5-8914-233BDAAF5772}"/>
    <dgm:cxn modelId="{0C54F7F1-DBF7-416C-84AA-88D6E98D0B74}" srcId="{983B5307-DE91-4BBA-B159-EB74C368ED6A}" destId="{6C21B2D9-AF30-4063-BD85-F7EBE61B8C38}" srcOrd="3" destOrd="0" parTransId="{8660C016-38EB-4BB5-801D-6404C502F405}" sibTransId="{CB656BB8-6FC5-4E61-84B4-EE8C9D53BA3B}"/>
    <dgm:cxn modelId="{7D8874A0-2593-40FB-8C33-CDE8DCD9FCEB}" type="presOf" srcId="{6C21B2D9-AF30-4063-BD85-F7EBE61B8C38}" destId="{38CF1501-B3BD-4EB8-88AA-1BBD4E0B8998}" srcOrd="0" destOrd="0" presId="urn:microsoft.com/office/officeart/2005/8/layout/lProcess2"/>
    <dgm:cxn modelId="{1927F96A-FEC3-49A7-A6E3-74B6CFADC19B}" type="presOf" srcId="{74FE42E5-D95D-4FBC-8502-268D0E7E807E}" destId="{C6C8ED56-364A-4D3E-875C-0B6490EF11BB}" srcOrd="0" destOrd="0" presId="urn:microsoft.com/office/officeart/2005/8/layout/lProcess2"/>
    <dgm:cxn modelId="{D78498DF-BBA8-4245-9EF3-9D31821F42B7}" srcId="{74FE42E5-D95D-4FBC-8502-268D0E7E807E}" destId="{983B5307-DE91-4BBA-B159-EB74C368ED6A}" srcOrd="1" destOrd="0" parTransId="{C020E2EB-0B2D-4E13-9367-FF7D328D72E8}" sibTransId="{5F2B31E2-3D51-476F-95F9-7166EC37E2A2}"/>
    <dgm:cxn modelId="{D90EC324-FA99-4091-A1B9-5263FBD658FC}" type="presOf" srcId="{95CC33EC-3DA1-4F79-B4BA-D3CCA46D8AB7}" destId="{DFC61B63-24B2-41E5-A907-FBE10CCF0FCE}" srcOrd="0" destOrd="0" presId="urn:microsoft.com/office/officeart/2005/8/layout/lProcess2"/>
    <dgm:cxn modelId="{8207DE27-A69C-42A5-B6AD-3CC2FE449DD7}" type="presOf" srcId="{983B5307-DE91-4BBA-B159-EB74C368ED6A}" destId="{20C96EB7-EF7A-4986-84FE-B0634ECBC37E}" srcOrd="0" destOrd="0" presId="urn:microsoft.com/office/officeart/2005/8/layout/lProcess2"/>
    <dgm:cxn modelId="{4D82062D-9651-44CE-8597-FBD2A5F1DADD}" srcId="{74FE42E5-D95D-4FBC-8502-268D0E7E807E}" destId="{E10BC56B-84F3-4F2E-8F66-251B674B46B1}" srcOrd="0" destOrd="0" parTransId="{ABC84740-7C7F-48C0-B465-2EFEE7E533E9}" sibTransId="{79F9B656-F15B-4913-A6D9-4EF084712039}"/>
    <dgm:cxn modelId="{ECC9C66E-4D65-403B-8AEC-C32CFD2A77B7}" type="presOf" srcId="{BF2E09E7-26CD-4DFE-8AD2-3D02DF04CECD}" destId="{D23E5A9E-C945-4C95-93F8-140F0C44938C}" srcOrd="0" destOrd="0" presId="urn:microsoft.com/office/officeart/2005/8/layout/lProcess2"/>
    <dgm:cxn modelId="{FD6D3213-16C8-41A0-8570-3B798D45E789}" type="presOf" srcId="{E10BC56B-84F3-4F2E-8F66-251B674B46B1}" destId="{7AD9BB45-F7FE-4FB3-85EE-BFD517CA20F6}" srcOrd="1" destOrd="0" presId="urn:microsoft.com/office/officeart/2005/8/layout/lProcess2"/>
    <dgm:cxn modelId="{3628D168-225D-4DC9-A143-ECC871F15E1C}" type="presOf" srcId="{E10BC56B-84F3-4F2E-8F66-251B674B46B1}" destId="{BC0C3F2B-F6B2-4CFD-8261-17BDBB15FA0C}" srcOrd="0" destOrd="0" presId="urn:microsoft.com/office/officeart/2005/8/layout/lProcess2"/>
    <dgm:cxn modelId="{FFF9D23D-848A-4061-92C7-D257CE45214F}" srcId="{983B5307-DE91-4BBA-B159-EB74C368ED6A}" destId="{08DE1181-CF5E-4D4A-90D8-2E9ED5CEAD30}" srcOrd="0" destOrd="0" parTransId="{C17C4025-A809-41E0-A99A-29B0E69898A4}" sibTransId="{47489A65-F37B-42E3-BB76-2BE29E951D5D}"/>
    <dgm:cxn modelId="{859CE782-FC1F-45F8-8475-DFDFEFF4242F}" srcId="{E10BC56B-84F3-4F2E-8F66-251B674B46B1}" destId="{5889C80C-780F-4E73-8AD4-E48A53498CAD}" srcOrd="1" destOrd="0" parTransId="{B80567F3-AE0C-41C9-8D0A-224FC84040AF}" sibTransId="{5A0C9619-A52C-4724-B281-AFA09AB76C04}"/>
    <dgm:cxn modelId="{B609FFCF-1450-49D3-B8CB-DBA5AE8B3784}" type="presParOf" srcId="{C6C8ED56-364A-4D3E-875C-0B6490EF11BB}" destId="{53DA600A-7D33-476F-AD26-38DC76BC08CC}" srcOrd="0" destOrd="0" presId="urn:microsoft.com/office/officeart/2005/8/layout/lProcess2"/>
    <dgm:cxn modelId="{18DBBFDB-B94F-4B53-BB41-A3255A90B7B0}" type="presParOf" srcId="{53DA600A-7D33-476F-AD26-38DC76BC08CC}" destId="{BC0C3F2B-F6B2-4CFD-8261-17BDBB15FA0C}" srcOrd="0" destOrd="0" presId="urn:microsoft.com/office/officeart/2005/8/layout/lProcess2"/>
    <dgm:cxn modelId="{CF0E4093-9FC2-4CFE-A032-8C855373A678}" type="presParOf" srcId="{53DA600A-7D33-476F-AD26-38DC76BC08CC}" destId="{7AD9BB45-F7FE-4FB3-85EE-BFD517CA20F6}" srcOrd="1" destOrd="0" presId="urn:microsoft.com/office/officeart/2005/8/layout/lProcess2"/>
    <dgm:cxn modelId="{0264F88B-AE33-43B1-B753-5CE0E912E4CA}" type="presParOf" srcId="{53DA600A-7D33-476F-AD26-38DC76BC08CC}" destId="{515D3980-6707-4294-AC53-88C530153FAD}" srcOrd="2" destOrd="0" presId="urn:microsoft.com/office/officeart/2005/8/layout/lProcess2"/>
    <dgm:cxn modelId="{93EDDBD9-6B94-4915-9F92-779259078242}" type="presParOf" srcId="{515D3980-6707-4294-AC53-88C530153FAD}" destId="{2EC52BC2-3C67-412F-988E-F7CBA9C39EDC}" srcOrd="0" destOrd="0" presId="urn:microsoft.com/office/officeart/2005/8/layout/lProcess2"/>
    <dgm:cxn modelId="{72358769-E089-419C-AAA0-88C1AFAEDF88}" type="presParOf" srcId="{2EC52BC2-3C67-412F-988E-F7CBA9C39EDC}" destId="{C4CC6D23-030A-4A41-AD03-C6D9180F6F5C}" srcOrd="0" destOrd="0" presId="urn:microsoft.com/office/officeart/2005/8/layout/lProcess2"/>
    <dgm:cxn modelId="{0B62FC4D-E726-4903-8026-52B25CE73AA0}" type="presParOf" srcId="{2EC52BC2-3C67-412F-988E-F7CBA9C39EDC}" destId="{780D7A8D-290F-4001-9E21-266E1C984236}" srcOrd="1" destOrd="0" presId="urn:microsoft.com/office/officeart/2005/8/layout/lProcess2"/>
    <dgm:cxn modelId="{C4E0C899-89E4-417C-B874-689984DCF7A8}" type="presParOf" srcId="{2EC52BC2-3C67-412F-988E-F7CBA9C39EDC}" destId="{7E9B1769-AC78-46B4-9F62-192A895C85FE}" srcOrd="2" destOrd="0" presId="urn:microsoft.com/office/officeart/2005/8/layout/lProcess2"/>
    <dgm:cxn modelId="{2BD3C980-6FB6-4AE2-81F3-DA54F1C1E71E}" type="presParOf" srcId="{2EC52BC2-3C67-412F-988E-F7CBA9C39EDC}" destId="{7F23A23B-7674-47A7-8BC9-FFF5773B3C60}" srcOrd="3" destOrd="0" presId="urn:microsoft.com/office/officeart/2005/8/layout/lProcess2"/>
    <dgm:cxn modelId="{BBBA3FF8-DF23-4CB1-8E38-6C2627BD0554}" type="presParOf" srcId="{2EC52BC2-3C67-412F-988E-F7CBA9C39EDC}" destId="{D23E5A9E-C945-4C95-93F8-140F0C44938C}" srcOrd="4" destOrd="0" presId="urn:microsoft.com/office/officeart/2005/8/layout/lProcess2"/>
    <dgm:cxn modelId="{619F2578-E015-4087-BD8F-6C5B2F3AC071}" type="presParOf" srcId="{2EC52BC2-3C67-412F-988E-F7CBA9C39EDC}" destId="{360EF6D2-323D-4C23-B7C2-B942302AA106}" srcOrd="5" destOrd="0" presId="urn:microsoft.com/office/officeart/2005/8/layout/lProcess2"/>
    <dgm:cxn modelId="{2DE20D38-CA60-44A6-B24B-D44055E57E03}" type="presParOf" srcId="{2EC52BC2-3C67-412F-988E-F7CBA9C39EDC}" destId="{DFC61B63-24B2-41E5-A907-FBE10CCF0FCE}" srcOrd="6" destOrd="0" presId="urn:microsoft.com/office/officeart/2005/8/layout/lProcess2"/>
    <dgm:cxn modelId="{B89CB3D0-8DAE-4C5E-A13E-F735B1378D37}" type="presParOf" srcId="{C6C8ED56-364A-4D3E-875C-0B6490EF11BB}" destId="{B63A64F8-DF2C-46FB-B682-F1F5C678BCF5}" srcOrd="1" destOrd="0" presId="urn:microsoft.com/office/officeart/2005/8/layout/lProcess2"/>
    <dgm:cxn modelId="{B8D811E7-58D8-4CC0-A17E-F9D942448C83}" type="presParOf" srcId="{C6C8ED56-364A-4D3E-875C-0B6490EF11BB}" destId="{2A8C8C19-6AD6-49A2-8A80-C97283AB05FF}" srcOrd="2" destOrd="0" presId="urn:microsoft.com/office/officeart/2005/8/layout/lProcess2"/>
    <dgm:cxn modelId="{A823C5CA-94EB-4317-81BE-470D8237C9DA}" type="presParOf" srcId="{2A8C8C19-6AD6-49A2-8A80-C97283AB05FF}" destId="{20C96EB7-EF7A-4986-84FE-B0634ECBC37E}" srcOrd="0" destOrd="0" presId="urn:microsoft.com/office/officeart/2005/8/layout/lProcess2"/>
    <dgm:cxn modelId="{AB991B91-EA60-4C54-9CCE-F8F3B4CD2D8B}" type="presParOf" srcId="{2A8C8C19-6AD6-49A2-8A80-C97283AB05FF}" destId="{8B8FBDF4-F908-4998-8B6E-7D5C9C9252CB}" srcOrd="1" destOrd="0" presId="urn:microsoft.com/office/officeart/2005/8/layout/lProcess2"/>
    <dgm:cxn modelId="{BC3A979C-3A20-49CB-8DA0-36F9166015F2}" type="presParOf" srcId="{2A8C8C19-6AD6-49A2-8A80-C97283AB05FF}" destId="{4515B377-7E61-470B-BCAF-5CA692031781}" srcOrd="2" destOrd="0" presId="urn:microsoft.com/office/officeart/2005/8/layout/lProcess2"/>
    <dgm:cxn modelId="{7A22C1F5-3DD9-4CF0-AFAC-614A95182726}" type="presParOf" srcId="{4515B377-7E61-470B-BCAF-5CA692031781}" destId="{855E4D73-A49A-45B0-8A32-E7C6BD3F2662}" srcOrd="0" destOrd="0" presId="urn:microsoft.com/office/officeart/2005/8/layout/lProcess2"/>
    <dgm:cxn modelId="{BFAB858F-D72C-4754-BDAF-9A4C7007EA49}" type="presParOf" srcId="{855E4D73-A49A-45B0-8A32-E7C6BD3F2662}" destId="{E03B3810-51F1-40E2-A809-A22BACCEC4EC}" srcOrd="0" destOrd="0" presId="urn:microsoft.com/office/officeart/2005/8/layout/lProcess2"/>
    <dgm:cxn modelId="{138C9656-9518-4080-A54A-58326C1643E3}" type="presParOf" srcId="{855E4D73-A49A-45B0-8A32-E7C6BD3F2662}" destId="{B65D14D8-9C68-4876-9A9D-8CD953BACE10}" srcOrd="1" destOrd="0" presId="urn:microsoft.com/office/officeart/2005/8/layout/lProcess2"/>
    <dgm:cxn modelId="{BDB9B762-0DA6-46AB-9C4B-5E7598643979}" type="presParOf" srcId="{855E4D73-A49A-45B0-8A32-E7C6BD3F2662}" destId="{8500D4A4-2F9B-4056-99C7-634BD03232F6}" srcOrd="2" destOrd="0" presId="urn:microsoft.com/office/officeart/2005/8/layout/lProcess2"/>
    <dgm:cxn modelId="{F6C250CF-7E55-4912-B353-BA7A5FE922FA}" type="presParOf" srcId="{855E4D73-A49A-45B0-8A32-E7C6BD3F2662}" destId="{FE54A93D-ABB2-4A6F-A28D-C138A37B0B1F}" srcOrd="3" destOrd="0" presId="urn:microsoft.com/office/officeart/2005/8/layout/lProcess2"/>
    <dgm:cxn modelId="{7F18E9C3-E18B-46DE-8EB3-277D20CD19AA}" type="presParOf" srcId="{855E4D73-A49A-45B0-8A32-E7C6BD3F2662}" destId="{0BF00081-C6DD-4601-92C8-E7866C911156}" srcOrd="4" destOrd="0" presId="urn:microsoft.com/office/officeart/2005/8/layout/lProcess2"/>
    <dgm:cxn modelId="{9CC92337-2B6E-441A-84D8-A98988B09737}" type="presParOf" srcId="{855E4D73-A49A-45B0-8A32-E7C6BD3F2662}" destId="{19D0A265-3BCA-4EA5-BF77-845F0F00DDA9}" srcOrd="5" destOrd="0" presId="urn:microsoft.com/office/officeart/2005/8/layout/lProcess2"/>
    <dgm:cxn modelId="{D20136B0-FAEC-4D5F-8059-864B1BF37E2F}" type="presParOf" srcId="{855E4D73-A49A-45B0-8A32-E7C6BD3F2662}" destId="{38CF1501-B3BD-4EB8-88AA-1BBD4E0B8998}" srcOrd="6"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0C3F2B-F6B2-4CFD-8261-17BDBB15FA0C}">
      <dsp:nvSpPr>
        <dsp:cNvPr id="0" name=""/>
        <dsp:cNvSpPr/>
      </dsp:nvSpPr>
      <dsp:spPr>
        <a:xfrm>
          <a:off x="2784" y="0"/>
          <a:ext cx="2678087" cy="4495800"/>
        </a:xfrm>
        <a:prstGeom prst="roundRect">
          <a:avLst>
            <a:gd name="adj" fmla="val 10000"/>
          </a:avLst>
        </a:prstGeom>
        <a:solidFill>
          <a:schemeClr val="accent3">
            <a:tint val="40000"/>
            <a:hueOff val="0"/>
            <a:satOff val="0"/>
            <a:lumOff val="0"/>
            <a:alphaOff val="0"/>
          </a:schemeClr>
        </a:soli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t>Dynamic</a:t>
          </a:r>
          <a:br>
            <a:rPr lang="en-US" sz="2400" kern="1200" dirty="0"/>
          </a:br>
          <a:r>
            <a:rPr lang="en-US" sz="2400" kern="1200" dirty="0" smtClean="0"/>
            <a:t>Languages</a:t>
          </a:r>
          <a:endParaRPr lang="en-US" sz="2400" kern="1200" dirty="0"/>
        </a:p>
      </dsp:txBody>
      <dsp:txXfrm>
        <a:off x="2784" y="0"/>
        <a:ext cx="2678087" cy="1348740"/>
      </dsp:txXfrm>
    </dsp:sp>
    <dsp:sp modelId="{C4CC6D23-030A-4A41-AD03-C6D9180F6F5C}">
      <dsp:nvSpPr>
        <dsp:cNvPr id="0" name=""/>
        <dsp:cNvSpPr/>
      </dsp:nvSpPr>
      <dsp:spPr>
        <a:xfrm>
          <a:off x="270592" y="1348849"/>
          <a:ext cx="2142470" cy="654942"/>
        </a:xfrm>
        <a:prstGeom prst="roundRect">
          <a:avLst>
            <a:gd name="adj" fmla="val 10000"/>
          </a:avLst>
        </a:prstGeom>
        <a:gradFill rotWithShape="0">
          <a:gsLst>
            <a:gs pos="0">
              <a:schemeClr val="accent3">
                <a:hueOff val="0"/>
                <a:satOff val="0"/>
                <a:lumOff val="0"/>
                <a:alphaOff val="0"/>
                <a:tint val="75000"/>
                <a:shade val="85000"/>
                <a:satMod val="230000"/>
              </a:schemeClr>
            </a:gs>
            <a:gs pos="25000">
              <a:schemeClr val="accent3">
                <a:hueOff val="0"/>
                <a:satOff val="0"/>
                <a:lumOff val="0"/>
                <a:alphaOff val="0"/>
                <a:tint val="90000"/>
                <a:shade val="70000"/>
                <a:satMod val="220000"/>
              </a:schemeClr>
            </a:gs>
            <a:gs pos="50000">
              <a:schemeClr val="accent3">
                <a:hueOff val="0"/>
                <a:satOff val="0"/>
                <a:lumOff val="0"/>
                <a:alphaOff val="0"/>
                <a:tint val="90000"/>
                <a:shade val="58000"/>
                <a:satMod val="225000"/>
              </a:schemeClr>
            </a:gs>
            <a:gs pos="65000">
              <a:schemeClr val="accent3">
                <a:hueOff val="0"/>
                <a:satOff val="0"/>
                <a:lumOff val="0"/>
                <a:alphaOff val="0"/>
                <a:tint val="90000"/>
                <a:shade val="58000"/>
                <a:satMod val="225000"/>
              </a:schemeClr>
            </a:gs>
            <a:gs pos="80000">
              <a:schemeClr val="accent3">
                <a:hueOff val="0"/>
                <a:satOff val="0"/>
                <a:lumOff val="0"/>
                <a:alphaOff val="0"/>
                <a:tint val="90000"/>
                <a:shade val="69000"/>
                <a:satMod val="220000"/>
              </a:schemeClr>
            </a:gs>
            <a:gs pos="100000">
              <a:schemeClr val="accent3">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en-US" sz="2000" kern="1200" dirty="0"/>
            <a:t>Simple and succinct</a:t>
          </a:r>
        </a:p>
      </dsp:txBody>
      <dsp:txXfrm>
        <a:off x="289775" y="1368032"/>
        <a:ext cx="2104104" cy="616576"/>
      </dsp:txXfrm>
    </dsp:sp>
    <dsp:sp modelId="{7E9B1769-AC78-46B4-9F62-192A895C85FE}">
      <dsp:nvSpPr>
        <dsp:cNvPr id="0" name=""/>
        <dsp:cNvSpPr/>
      </dsp:nvSpPr>
      <dsp:spPr>
        <a:xfrm>
          <a:off x="270592" y="2104552"/>
          <a:ext cx="2142470" cy="654942"/>
        </a:xfrm>
        <a:prstGeom prst="roundRect">
          <a:avLst>
            <a:gd name="adj" fmla="val 10000"/>
          </a:avLst>
        </a:prstGeom>
        <a:gradFill rotWithShape="0">
          <a:gsLst>
            <a:gs pos="0">
              <a:schemeClr val="accent3">
                <a:hueOff val="150411"/>
                <a:satOff val="2197"/>
                <a:lumOff val="-140"/>
                <a:alphaOff val="0"/>
                <a:tint val="75000"/>
                <a:shade val="85000"/>
                <a:satMod val="230000"/>
              </a:schemeClr>
            </a:gs>
            <a:gs pos="25000">
              <a:schemeClr val="accent3">
                <a:hueOff val="150411"/>
                <a:satOff val="2197"/>
                <a:lumOff val="-140"/>
                <a:alphaOff val="0"/>
                <a:tint val="90000"/>
                <a:shade val="70000"/>
                <a:satMod val="220000"/>
              </a:schemeClr>
            </a:gs>
            <a:gs pos="50000">
              <a:schemeClr val="accent3">
                <a:hueOff val="150411"/>
                <a:satOff val="2197"/>
                <a:lumOff val="-140"/>
                <a:alphaOff val="0"/>
                <a:tint val="90000"/>
                <a:shade val="58000"/>
                <a:satMod val="225000"/>
              </a:schemeClr>
            </a:gs>
            <a:gs pos="65000">
              <a:schemeClr val="accent3">
                <a:hueOff val="150411"/>
                <a:satOff val="2197"/>
                <a:lumOff val="-140"/>
                <a:alphaOff val="0"/>
                <a:tint val="90000"/>
                <a:shade val="58000"/>
                <a:satMod val="225000"/>
              </a:schemeClr>
            </a:gs>
            <a:gs pos="80000">
              <a:schemeClr val="accent3">
                <a:hueOff val="150411"/>
                <a:satOff val="2197"/>
                <a:lumOff val="-140"/>
                <a:alphaOff val="0"/>
                <a:tint val="90000"/>
                <a:shade val="69000"/>
                <a:satMod val="220000"/>
              </a:schemeClr>
            </a:gs>
            <a:gs pos="100000">
              <a:schemeClr val="accent3">
                <a:hueOff val="150411"/>
                <a:satOff val="2197"/>
                <a:lumOff val="-14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en-US" sz="2000" kern="1200" dirty="0"/>
            <a:t>Implicitly typed</a:t>
          </a:r>
        </a:p>
      </dsp:txBody>
      <dsp:txXfrm>
        <a:off x="289775" y="2123735"/>
        <a:ext cx="2104104" cy="616576"/>
      </dsp:txXfrm>
    </dsp:sp>
    <dsp:sp modelId="{D23E5A9E-C945-4C95-93F8-140F0C44938C}">
      <dsp:nvSpPr>
        <dsp:cNvPr id="0" name=""/>
        <dsp:cNvSpPr/>
      </dsp:nvSpPr>
      <dsp:spPr>
        <a:xfrm>
          <a:off x="270592" y="2860255"/>
          <a:ext cx="2142470" cy="654942"/>
        </a:xfrm>
        <a:prstGeom prst="roundRect">
          <a:avLst>
            <a:gd name="adj" fmla="val 10000"/>
          </a:avLst>
        </a:prstGeom>
        <a:gradFill rotWithShape="0">
          <a:gsLst>
            <a:gs pos="0">
              <a:schemeClr val="accent3">
                <a:hueOff val="300822"/>
                <a:satOff val="4394"/>
                <a:lumOff val="-280"/>
                <a:alphaOff val="0"/>
                <a:tint val="75000"/>
                <a:shade val="85000"/>
                <a:satMod val="230000"/>
              </a:schemeClr>
            </a:gs>
            <a:gs pos="25000">
              <a:schemeClr val="accent3">
                <a:hueOff val="300822"/>
                <a:satOff val="4394"/>
                <a:lumOff val="-280"/>
                <a:alphaOff val="0"/>
                <a:tint val="90000"/>
                <a:shade val="70000"/>
                <a:satMod val="220000"/>
              </a:schemeClr>
            </a:gs>
            <a:gs pos="50000">
              <a:schemeClr val="accent3">
                <a:hueOff val="300822"/>
                <a:satOff val="4394"/>
                <a:lumOff val="-280"/>
                <a:alphaOff val="0"/>
                <a:tint val="90000"/>
                <a:shade val="58000"/>
                <a:satMod val="225000"/>
              </a:schemeClr>
            </a:gs>
            <a:gs pos="65000">
              <a:schemeClr val="accent3">
                <a:hueOff val="300822"/>
                <a:satOff val="4394"/>
                <a:lumOff val="-280"/>
                <a:alphaOff val="0"/>
                <a:tint val="90000"/>
                <a:shade val="58000"/>
                <a:satMod val="225000"/>
              </a:schemeClr>
            </a:gs>
            <a:gs pos="80000">
              <a:schemeClr val="accent3">
                <a:hueOff val="300822"/>
                <a:satOff val="4394"/>
                <a:lumOff val="-280"/>
                <a:alphaOff val="0"/>
                <a:tint val="90000"/>
                <a:shade val="69000"/>
                <a:satMod val="220000"/>
              </a:schemeClr>
            </a:gs>
            <a:gs pos="100000">
              <a:schemeClr val="accent3">
                <a:hueOff val="300822"/>
                <a:satOff val="4394"/>
                <a:lumOff val="-28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en-US" sz="2000" kern="1200" dirty="0"/>
            <a:t>Meta-programming</a:t>
          </a:r>
        </a:p>
      </dsp:txBody>
      <dsp:txXfrm>
        <a:off x="289775" y="2879438"/>
        <a:ext cx="2104104" cy="616576"/>
      </dsp:txXfrm>
    </dsp:sp>
    <dsp:sp modelId="{DFC61B63-24B2-41E5-A907-FBE10CCF0FCE}">
      <dsp:nvSpPr>
        <dsp:cNvPr id="0" name=""/>
        <dsp:cNvSpPr/>
      </dsp:nvSpPr>
      <dsp:spPr>
        <a:xfrm>
          <a:off x="270592" y="3615957"/>
          <a:ext cx="2142470" cy="654942"/>
        </a:xfrm>
        <a:prstGeom prst="roundRect">
          <a:avLst>
            <a:gd name="adj" fmla="val 10000"/>
          </a:avLst>
        </a:prstGeom>
        <a:gradFill rotWithShape="0">
          <a:gsLst>
            <a:gs pos="0">
              <a:schemeClr val="accent3">
                <a:hueOff val="451233"/>
                <a:satOff val="6591"/>
                <a:lumOff val="-420"/>
                <a:alphaOff val="0"/>
                <a:tint val="75000"/>
                <a:shade val="85000"/>
                <a:satMod val="230000"/>
              </a:schemeClr>
            </a:gs>
            <a:gs pos="25000">
              <a:schemeClr val="accent3">
                <a:hueOff val="451233"/>
                <a:satOff val="6591"/>
                <a:lumOff val="-420"/>
                <a:alphaOff val="0"/>
                <a:tint val="90000"/>
                <a:shade val="70000"/>
                <a:satMod val="220000"/>
              </a:schemeClr>
            </a:gs>
            <a:gs pos="50000">
              <a:schemeClr val="accent3">
                <a:hueOff val="451233"/>
                <a:satOff val="6591"/>
                <a:lumOff val="-420"/>
                <a:alphaOff val="0"/>
                <a:tint val="90000"/>
                <a:shade val="58000"/>
                <a:satMod val="225000"/>
              </a:schemeClr>
            </a:gs>
            <a:gs pos="65000">
              <a:schemeClr val="accent3">
                <a:hueOff val="451233"/>
                <a:satOff val="6591"/>
                <a:lumOff val="-420"/>
                <a:alphaOff val="0"/>
                <a:tint val="90000"/>
                <a:shade val="58000"/>
                <a:satMod val="225000"/>
              </a:schemeClr>
            </a:gs>
            <a:gs pos="80000">
              <a:schemeClr val="accent3">
                <a:hueOff val="451233"/>
                <a:satOff val="6591"/>
                <a:lumOff val="-420"/>
                <a:alphaOff val="0"/>
                <a:tint val="90000"/>
                <a:shade val="69000"/>
                <a:satMod val="220000"/>
              </a:schemeClr>
            </a:gs>
            <a:gs pos="100000">
              <a:schemeClr val="accent3">
                <a:hueOff val="451233"/>
                <a:satOff val="6591"/>
                <a:lumOff val="-42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en-US" sz="2000" kern="1200" dirty="0"/>
            <a:t>No compilation</a:t>
          </a:r>
        </a:p>
      </dsp:txBody>
      <dsp:txXfrm>
        <a:off x="289775" y="3635140"/>
        <a:ext cx="2104104" cy="616576"/>
      </dsp:txXfrm>
    </dsp:sp>
    <dsp:sp modelId="{20C96EB7-EF7A-4986-84FE-B0634ECBC37E}">
      <dsp:nvSpPr>
        <dsp:cNvPr id="0" name=""/>
        <dsp:cNvSpPr/>
      </dsp:nvSpPr>
      <dsp:spPr>
        <a:xfrm>
          <a:off x="2881728" y="0"/>
          <a:ext cx="2678087" cy="4495800"/>
        </a:xfrm>
        <a:prstGeom prst="roundRect">
          <a:avLst>
            <a:gd name="adj" fmla="val 10000"/>
          </a:avLst>
        </a:prstGeom>
        <a:solidFill>
          <a:schemeClr val="accent3">
            <a:tint val="40000"/>
            <a:hueOff val="0"/>
            <a:satOff val="0"/>
            <a:lumOff val="0"/>
            <a:alphaOff val="0"/>
          </a:schemeClr>
        </a:soli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t>Static</a:t>
          </a:r>
          <a:br>
            <a:rPr lang="en-US" sz="2400" kern="1200" dirty="0"/>
          </a:br>
          <a:r>
            <a:rPr lang="en-US" sz="2400" kern="1200" dirty="0"/>
            <a:t>Languages</a:t>
          </a:r>
        </a:p>
      </dsp:txBody>
      <dsp:txXfrm>
        <a:off x="2881728" y="0"/>
        <a:ext cx="2678087" cy="1348740"/>
      </dsp:txXfrm>
    </dsp:sp>
    <dsp:sp modelId="{E03B3810-51F1-40E2-A809-A22BACCEC4EC}">
      <dsp:nvSpPr>
        <dsp:cNvPr id="0" name=""/>
        <dsp:cNvSpPr/>
      </dsp:nvSpPr>
      <dsp:spPr>
        <a:xfrm>
          <a:off x="3149537" y="1348849"/>
          <a:ext cx="2142470" cy="654942"/>
        </a:xfrm>
        <a:prstGeom prst="roundRect">
          <a:avLst>
            <a:gd name="adj" fmla="val 10000"/>
          </a:avLst>
        </a:prstGeom>
        <a:gradFill rotWithShape="0">
          <a:gsLst>
            <a:gs pos="0">
              <a:schemeClr val="accent3">
                <a:hueOff val="601644"/>
                <a:satOff val="8787"/>
                <a:lumOff val="-560"/>
                <a:alphaOff val="0"/>
                <a:tint val="75000"/>
                <a:shade val="85000"/>
                <a:satMod val="230000"/>
              </a:schemeClr>
            </a:gs>
            <a:gs pos="25000">
              <a:schemeClr val="accent3">
                <a:hueOff val="601644"/>
                <a:satOff val="8787"/>
                <a:lumOff val="-560"/>
                <a:alphaOff val="0"/>
                <a:tint val="90000"/>
                <a:shade val="70000"/>
                <a:satMod val="220000"/>
              </a:schemeClr>
            </a:gs>
            <a:gs pos="50000">
              <a:schemeClr val="accent3">
                <a:hueOff val="601644"/>
                <a:satOff val="8787"/>
                <a:lumOff val="-560"/>
                <a:alphaOff val="0"/>
                <a:tint val="90000"/>
                <a:shade val="58000"/>
                <a:satMod val="225000"/>
              </a:schemeClr>
            </a:gs>
            <a:gs pos="65000">
              <a:schemeClr val="accent3">
                <a:hueOff val="601644"/>
                <a:satOff val="8787"/>
                <a:lumOff val="-560"/>
                <a:alphaOff val="0"/>
                <a:tint val="90000"/>
                <a:shade val="58000"/>
                <a:satMod val="225000"/>
              </a:schemeClr>
            </a:gs>
            <a:gs pos="80000">
              <a:schemeClr val="accent3">
                <a:hueOff val="601644"/>
                <a:satOff val="8787"/>
                <a:lumOff val="-560"/>
                <a:alphaOff val="0"/>
                <a:tint val="90000"/>
                <a:shade val="69000"/>
                <a:satMod val="220000"/>
              </a:schemeClr>
            </a:gs>
            <a:gs pos="100000">
              <a:schemeClr val="accent3">
                <a:hueOff val="601644"/>
                <a:satOff val="8787"/>
                <a:lumOff val="-56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en-US" sz="2000" kern="1200" dirty="0"/>
            <a:t>Robust</a:t>
          </a:r>
        </a:p>
      </dsp:txBody>
      <dsp:txXfrm>
        <a:off x="3168720" y="1368032"/>
        <a:ext cx="2104104" cy="616576"/>
      </dsp:txXfrm>
    </dsp:sp>
    <dsp:sp modelId="{8500D4A4-2F9B-4056-99C7-634BD03232F6}">
      <dsp:nvSpPr>
        <dsp:cNvPr id="0" name=""/>
        <dsp:cNvSpPr/>
      </dsp:nvSpPr>
      <dsp:spPr>
        <a:xfrm>
          <a:off x="3149537" y="2104552"/>
          <a:ext cx="2142470" cy="654942"/>
        </a:xfrm>
        <a:prstGeom prst="roundRect">
          <a:avLst>
            <a:gd name="adj" fmla="val 10000"/>
          </a:avLst>
        </a:prstGeom>
        <a:gradFill rotWithShape="0">
          <a:gsLst>
            <a:gs pos="0">
              <a:schemeClr val="accent3">
                <a:hueOff val="752055"/>
                <a:satOff val="10984"/>
                <a:lumOff val="-700"/>
                <a:alphaOff val="0"/>
                <a:tint val="75000"/>
                <a:shade val="85000"/>
                <a:satMod val="230000"/>
              </a:schemeClr>
            </a:gs>
            <a:gs pos="25000">
              <a:schemeClr val="accent3">
                <a:hueOff val="752055"/>
                <a:satOff val="10984"/>
                <a:lumOff val="-700"/>
                <a:alphaOff val="0"/>
                <a:tint val="90000"/>
                <a:shade val="70000"/>
                <a:satMod val="220000"/>
              </a:schemeClr>
            </a:gs>
            <a:gs pos="50000">
              <a:schemeClr val="accent3">
                <a:hueOff val="752055"/>
                <a:satOff val="10984"/>
                <a:lumOff val="-700"/>
                <a:alphaOff val="0"/>
                <a:tint val="90000"/>
                <a:shade val="58000"/>
                <a:satMod val="225000"/>
              </a:schemeClr>
            </a:gs>
            <a:gs pos="65000">
              <a:schemeClr val="accent3">
                <a:hueOff val="752055"/>
                <a:satOff val="10984"/>
                <a:lumOff val="-700"/>
                <a:alphaOff val="0"/>
                <a:tint val="90000"/>
                <a:shade val="58000"/>
                <a:satMod val="225000"/>
              </a:schemeClr>
            </a:gs>
            <a:gs pos="80000">
              <a:schemeClr val="accent3">
                <a:hueOff val="752055"/>
                <a:satOff val="10984"/>
                <a:lumOff val="-700"/>
                <a:alphaOff val="0"/>
                <a:tint val="90000"/>
                <a:shade val="69000"/>
                <a:satMod val="220000"/>
              </a:schemeClr>
            </a:gs>
            <a:gs pos="100000">
              <a:schemeClr val="accent3">
                <a:hueOff val="752055"/>
                <a:satOff val="10984"/>
                <a:lumOff val="-70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en-US" sz="2000" kern="1200" dirty="0" err="1"/>
            <a:t>Performant</a:t>
          </a:r>
          <a:endParaRPr lang="en-US" sz="2000" kern="1200" dirty="0"/>
        </a:p>
      </dsp:txBody>
      <dsp:txXfrm>
        <a:off x="3168720" y="2123735"/>
        <a:ext cx="2104104" cy="616576"/>
      </dsp:txXfrm>
    </dsp:sp>
    <dsp:sp modelId="{0BF00081-C6DD-4601-92C8-E7866C911156}">
      <dsp:nvSpPr>
        <dsp:cNvPr id="0" name=""/>
        <dsp:cNvSpPr/>
      </dsp:nvSpPr>
      <dsp:spPr>
        <a:xfrm>
          <a:off x="3149537" y="2860255"/>
          <a:ext cx="2142470" cy="654942"/>
        </a:xfrm>
        <a:prstGeom prst="roundRect">
          <a:avLst>
            <a:gd name="adj" fmla="val 10000"/>
          </a:avLst>
        </a:prstGeom>
        <a:gradFill rotWithShape="0">
          <a:gsLst>
            <a:gs pos="0">
              <a:schemeClr val="accent3">
                <a:hueOff val="902466"/>
                <a:satOff val="13181"/>
                <a:lumOff val="-840"/>
                <a:alphaOff val="0"/>
                <a:tint val="75000"/>
                <a:shade val="85000"/>
                <a:satMod val="230000"/>
              </a:schemeClr>
            </a:gs>
            <a:gs pos="25000">
              <a:schemeClr val="accent3">
                <a:hueOff val="902466"/>
                <a:satOff val="13181"/>
                <a:lumOff val="-840"/>
                <a:alphaOff val="0"/>
                <a:tint val="90000"/>
                <a:shade val="70000"/>
                <a:satMod val="220000"/>
              </a:schemeClr>
            </a:gs>
            <a:gs pos="50000">
              <a:schemeClr val="accent3">
                <a:hueOff val="902466"/>
                <a:satOff val="13181"/>
                <a:lumOff val="-840"/>
                <a:alphaOff val="0"/>
                <a:tint val="90000"/>
                <a:shade val="58000"/>
                <a:satMod val="225000"/>
              </a:schemeClr>
            </a:gs>
            <a:gs pos="65000">
              <a:schemeClr val="accent3">
                <a:hueOff val="902466"/>
                <a:satOff val="13181"/>
                <a:lumOff val="-840"/>
                <a:alphaOff val="0"/>
                <a:tint val="90000"/>
                <a:shade val="58000"/>
                <a:satMod val="225000"/>
              </a:schemeClr>
            </a:gs>
            <a:gs pos="80000">
              <a:schemeClr val="accent3">
                <a:hueOff val="902466"/>
                <a:satOff val="13181"/>
                <a:lumOff val="-840"/>
                <a:alphaOff val="0"/>
                <a:tint val="90000"/>
                <a:shade val="69000"/>
                <a:satMod val="220000"/>
              </a:schemeClr>
            </a:gs>
            <a:gs pos="100000">
              <a:schemeClr val="accent3">
                <a:hueOff val="902466"/>
                <a:satOff val="13181"/>
                <a:lumOff val="-84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en-US" sz="2000" kern="1200" dirty="0"/>
            <a:t>Intelligent tools</a:t>
          </a:r>
        </a:p>
      </dsp:txBody>
      <dsp:txXfrm>
        <a:off x="3168720" y="2879438"/>
        <a:ext cx="2104104" cy="616576"/>
      </dsp:txXfrm>
    </dsp:sp>
    <dsp:sp modelId="{38CF1501-B3BD-4EB8-88AA-1BBD4E0B8998}">
      <dsp:nvSpPr>
        <dsp:cNvPr id="0" name=""/>
        <dsp:cNvSpPr/>
      </dsp:nvSpPr>
      <dsp:spPr>
        <a:xfrm>
          <a:off x="3149537" y="3615957"/>
          <a:ext cx="2142470" cy="654942"/>
        </a:xfrm>
        <a:prstGeom prst="roundRect">
          <a:avLst>
            <a:gd name="adj" fmla="val 10000"/>
          </a:avLst>
        </a:prstGeom>
        <a:gradFill rotWithShape="0">
          <a:gsLst>
            <a:gs pos="0">
              <a:schemeClr val="accent3">
                <a:hueOff val="1052877"/>
                <a:satOff val="15378"/>
                <a:lumOff val="-980"/>
                <a:alphaOff val="0"/>
                <a:tint val="75000"/>
                <a:shade val="85000"/>
                <a:satMod val="230000"/>
              </a:schemeClr>
            </a:gs>
            <a:gs pos="25000">
              <a:schemeClr val="accent3">
                <a:hueOff val="1052877"/>
                <a:satOff val="15378"/>
                <a:lumOff val="-980"/>
                <a:alphaOff val="0"/>
                <a:tint val="90000"/>
                <a:shade val="70000"/>
                <a:satMod val="220000"/>
              </a:schemeClr>
            </a:gs>
            <a:gs pos="50000">
              <a:schemeClr val="accent3">
                <a:hueOff val="1052877"/>
                <a:satOff val="15378"/>
                <a:lumOff val="-980"/>
                <a:alphaOff val="0"/>
                <a:tint val="90000"/>
                <a:shade val="58000"/>
                <a:satMod val="225000"/>
              </a:schemeClr>
            </a:gs>
            <a:gs pos="65000">
              <a:schemeClr val="accent3">
                <a:hueOff val="1052877"/>
                <a:satOff val="15378"/>
                <a:lumOff val="-980"/>
                <a:alphaOff val="0"/>
                <a:tint val="90000"/>
                <a:shade val="58000"/>
                <a:satMod val="225000"/>
              </a:schemeClr>
            </a:gs>
            <a:gs pos="80000">
              <a:schemeClr val="accent3">
                <a:hueOff val="1052877"/>
                <a:satOff val="15378"/>
                <a:lumOff val="-980"/>
                <a:alphaOff val="0"/>
                <a:tint val="90000"/>
                <a:shade val="69000"/>
                <a:satMod val="220000"/>
              </a:schemeClr>
            </a:gs>
            <a:gs pos="100000">
              <a:schemeClr val="accent3">
                <a:hueOff val="1052877"/>
                <a:satOff val="15378"/>
                <a:lumOff val="-98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en-US" sz="2000" kern="1200" dirty="0"/>
            <a:t>Better scaling</a:t>
          </a:r>
        </a:p>
      </dsp:txBody>
      <dsp:txXfrm>
        <a:off x="3168720" y="3635140"/>
        <a:ext cx="2104104" cy="616576"/>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6C1A81-9094-4F41-972F-19161158188E}" type="datetimeFigureOut">
              <a:rPr lang="en-US" smtClean="0"/>
              <a:t>6/22/2010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767D0E-29D0-47CA-9121-D68FFF5DF3C5}" type="slidenum">
              <a:rPr lang="en-US" smtClean="0"/>
              <a:t>‹#›</a:t>
            </a:fld>
            <a:endParaRPr lang="en-US"/>
          </a:p>
        </p:txBody>
      </p:sp>
    </p:spTree>
    <p:extLst>
      <p:ext uri="{BB962C8B-B14F-4D97-AF65-F5344CB8AC3E}">
        <p14:creationId xmlns:p14="http://schemas.microsoft.com/office/powerpoint/2010/main" val="23072215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54C6F884-C853-4430-9F71-749C21FDAF77}" type="slidenum">
              <a:rPr lang="en-US" smtClean="0">
                <a:solidFill>
                  <a:prstClr val="black"/>
                </a:solidFill>
              </a:rPr>
              <a:pPr/>
              <a:t>3</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Dynamic </a:t>
            </a:r>
            <a:r>
              <a:rPr lang="en-US" dirty="0" err="1" smtClean="0"/>
              <a:t>vs</a:t>
            </a:r>
            <a:r>
              <a:rPr lang="en-US" baseline="0" dirty="0" smtClean="0"/>
              <a:t> static is an argument that has been around since programming languages were first born. While each paradigm has its own strengths and weaknesses, ideally you can borrow from both buckets to create something great. </a:t>
            </a:r>
            <a:endParaRPr lang="en-US" dirty="0"/>
          </a:p>
        </p:txBody>
      </p:sp>
      <p:sp>
        <p:nvSpPr>
          <p:cNvPr id="4" name="Slide Number Placeholder 3"/>
          <p:cNvSpPr>
            <a:spLocks noGrp="1"/>
          </p:cNvSpPr>
          <p:nvPr>
            <p:ph type="sldNum" sz="quarter" idx="10"/>
          </p:nvPr>
        </p:nvSpPr>
        <p:spPr/>
        <p:txBody>
          <a:bodyPr/>
          <a:lstStyle/>
          <a:p>
            <a:fld id="{B7C8CF61-5ABE-4DFC-A555-B79910C97694}"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7711F2C6-FE8D-4624-80F1-AB9B1543A4EC}" type="datetimeFigureOut">
              <a:rPr lang="en-US" smtClean="0"/>
              <a:t>6/22/2010</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84D9E715-715C-469C-BA93-042A12A5B6C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711F2C6-FE8D-4624-80F1-AB9B1543A4EC}" type="datetimeFigureOut">
              <a:rPr lang="en-US" smtClean="0"/>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D9E715-715C-469C-BA93-042A12A5B6C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711F2C6-FE8D-4624-80F1-AB9B1543A4EC}" type="datetimeFigureOut">
              <a:rPr lang="en-US" smtClean="0"/>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D9E715-715C-469C-BA93-042A12A5B6C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7711F2C6-FE8D-4624-80F1-AB9B1543A4EC}" type="datetimeFigureOut">
              <a:rPr lang="en-US" smtClean="0"/>
              <a:t>6/22/2010</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84D9E715-715C-469C-BA93-042A12A5B6C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7711F2C6-FE8D-4624-80F1-AB9B1543A4EC}" type="datetimeFigureOut">
              <a:rPr lang="en-US" smtClean="0"/>
              <a:t>6/22/2010</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84D9E715-715C-469C-BA93-042A12A5B6C5}" type="slidenum">
              <a:rPr lang="en-US" smtClean="0"/>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7711F2C6-FE8D-4624-80F1-AB9B1543A4EC}" type="datetimeFigureOut">
              <a:rPr lang="en-US" smtClean="0"/>
              <a:t>6/22/2010</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84D9E715-715C-469C-BA93-042A12A5B6C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7711F2C6-FE8D-4624-80F1-AB9B1543A4EC}" type="datetimeFigureOut">
              <a:rPr lang="en-US" smtClean="0"/>
              <a:t>6/22/2010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84D9E715-715C-469C-BA93-042A12A5B6C5}" type="slidenum">
              <a:rPr lang="en-US" smtClean="0"/>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711F2C6-FE8D-4624-80F1-AB9B1543A4EC}" type="datetimeFigureOut">
              <a:rPr lang="en-US" smtClean="0"/>
              <a:t>6/22/2010</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D9E715-715C-469C-BA93-042A12A5B6C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711F2C6-FE8D-4624-80F1-AB9B1543A4EC}" type="datetimeFigureOut">
              <a:rPr lang="en-US" smtClean="0"/>
              <a:t>6/22/2010</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D9E715-715C-469C-BA93-042A12A5B6C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7711F2C6-FE8D-4624-80F1-AB9B1543A4EC}" type="datetimeFigureOut">
              <a:rPr lang="en-US" smtClean="0"/>
              <a:t>6/22/2010</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D9E715-715C-469C-BA93-042A12A5B6C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7711F2C6-FE8D-4624-80F1-AB9B1543A4EC}" type="datetimeFigureOut">
              <a:rPr lang="en-US" smtClean="0"/>
              <a:t>6/22/2010</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84D9E715-715C-469C-BA93-042A12A5B6C5}" type="slidenum">
              <a:rPr lang="en-US" smtClean="0"/>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7711F2C6-FE8D-4624-80F1-AB9B1543A4EC}" type="datetimeFigureOut">
              <a:rPr lang="en-US" smtClean="0"/>
              <a:t>6/22/2010</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84D9E715-715C-469C-BA93-042A12A5B6C5}" type="slidenum">
              <a:rPr lang="en-US" smtClean="0"/>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hyperlink" Target="http://www.thinqlinq.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Bridging the Static and Dynamic with VB 10</a:t>
            </a:r>
            <a:endParaRPr lang="en-US" dirty="0"/>
          </a:p>
        </p:txBody>
      </p:sp>
      <p:sp>
        <p:nvSpPr>
          <p:cNvPr id="3" name="Subtitle 2"/>
          <p:cNvSpPr>
            <a:spLocks noGrp="1"/>
          </p:cNvSpPr>
          <p:nvPr>
            <p:ph type="subTitle" idx="1"/>
          </p:nvPr>
        </p:nvSpPr>
        <p:spPr/>
        <p:txBody>
          <a:bodyPr>
            <a:normAutofit fontScale="77500" lnSpcReduction="20000"/>
          </a:bodyPr>
          <a:lstStyle/>
          <a:p>
            <a:r>
              <a:rPr lang="en-US" dirty="0" smtClean="0"/>
              <a:t>Jim </a:t>
            </a:r>
            <a:r>
              <a:rPr lang="en-US" dirty="0" err="1" smtClean="0"/>
              <a:t>Wooley</a:t>
            </a:r>
            <a:endParaRPr lang="en-US" dirty="0" smtClean="0"/>
          </a:p>
          <a:p>
            <a:r>
              <a:rPr lang="en-US" dirty="0" smtClean="0"/>
              <a:t>@</a:t>
            </a:r>
            <a:r>
              <a:rPr lang="en-US" dirty="0" err="1" smtClean="0"/>
              <a:t>LinqKinq</a:t>
            </a:r>
            <a:endParaRPr lang="en-US" dirty="0" smtClean="0"/>
          </a:p>
          <a:p>
            <a:r>
              <a:rPr lang="en-US" dirty="0" smtClean="0"/>
              <a:t>http://www.ThinqLinq.com</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Cases for Dynamic</a:t>
            </a:r>
            <a:endParaRPr lang="en-US" dirty="0"/>
          </a:p>
        </p:txBody>
      </p:sp>
      <p:sp>
        <p:nvSpPr>
          <p:cNvPr id="3" name="Content Placeholder 2"/>
          <p:cNvSpPr>
            <a:spLocks noGrp="1"/>
          </p:cNvSpPr>
          <p:nvPr>
            <p:ph idx="1"/>
          </p:nvPr>
        </p:nvSpPr>
        <p:spPr/>
        <p:txBody>
          <a:bodyPr/>
          <a:lstStyle/>
          <a:p>
            <a:r>
              <a:rPr lang="en-US" dirty="0" smtClean="0"/>
              <a:t>Test First (TDD)</a:t>
            </a:r>
          </a:p>
          <a:p>
            <a:r>
              <a:rPr lang="en-US" dirty="0" smtClean="0"/>
              <a:t>COM </a:t>
            </a:r>
            <a:r>
              <a:rPr lang="en-US" dirty="0" err="1" smtClean="0"/>
              <a:t>Interop</a:t>
            </a:r>
            <a:endParaRPr lang="en-US" dirty="0" smtClean="0"/>
          </a:p>
          <a:p>
            <a:r>
              <a:rPr lang="en-US" dirty="0" smtClean="0"/>
              <a:t>Runtime flexible types</a:t>
            </a:r>
          </a:p>
          <a:p>
            <a:r>
              <a:rPr lang="en-US" dirty="0" smtClean="0"/>
              <a:t>Separation of Concerns</a:t>
            </a:r>
          </a:p>
          <a:p>
            <a:r>
              <a:rPr lang="en-US" dirty="0" smtClean="0"/>
              <a:t>Script hosting</a:t>
            </a:r>
          </a:p>
          <a:p>
            <a:endParaRPr lang="en-US" dirty="0"/>
          </a:p>
        </p:txBody>
      </p:sp>
    </p:spTree>
    <p:extLst>
      <p:ext uri="{BB962C8B-B14F-4D97-AF65-F5344CB8AC3E}">
        <p14:creationId xmlns:p14="http://schemas.microsoft.com/office/powerpoint/2010/main" val="34659772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vs. Static</a:t>
            </a:r>
            <a:endParaRPr lang="en-US" dirty="0"/>
          </a:p>
        </p:txBody>
      </p:sp>
      <p:graphicFrame>
        <p:nvGraphicFramePr>
          <p:cNvPr id="4" name="Diagram 3"/>
          <p:cNvGraphicFramePr/>
          <p:nvPr/>
        </p:nvGraphicFramePr>
        <p:xfrm>
          <a:off x="1752600" y="1600200"/>
          <a:ext cx="55626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24289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pPr>
              <a:buNone/>
            </a:pPr>
            <a:r>
              <a:rPr lang="en-US" dirty="0" smtClean="0"/>
              <a:t>Jim </a:t>
            </a:r>
            <a:r>
              <a:rPr lang="en-US" dirty="0" err="1" smtClean="0"/>
              <a:t>Wooley</a:t>
            </a:r>
            <a:endParaRPr lang="en-US" dirty="0" smtClean="0"/>
          </a:p>
          <a:p>
            <a:pPr>
              <a:buNone/>
            </a:pPr>
            <a:r>
              <a:rPr lang="en-US" dirty="0" smtClean="0"/>
              <a:t>JimWooley@hotmail.com</a:t>
            </a:r>
          </a:p>
          <a:p>
            <a:pPr>
              <a:buNone/>
            </a:pPr>
            <a:r>
              <a:rPr lang="en-US" dirty="0" smtClean="0">
                <a:hlinkClick r:id="rId2"/>
              </a:rPr>
              <a:t>www.ThinqLinq.com</a:t>
            </a:r>
            <a:endParaRPr lang="en-US" dirty="0" smtClean="0"/>
          </a:p>
          <a:p>
            <a:pPr>
              <a:buNone/>
            </a:pPr>
            <a:r>
              <a:rPr lang="en-US" dirty="0" smtClean="0"/>
              <a:t>@</a:t>
            </a:r>
            <a:r>
              <a:rPr lang="en-US" dirty="0" err="1" smtClean="0"/>
              <a:t>LinqKinq</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240473" y="392668"/>
            <a:ext cx="8663055" cy="2343150"/>
          </a:xfrm>
          <a:prstGeom prst="rect">
            <a:avLst/>
          </a:prstGeom>
          <a:noFill/>
          <a:ln w="9525">
            <a:noFill/>
            <a:miter lim="800000"/>
            <a:headEnd/>
            <a:tailEnd/>
          </a:ln>
        </p:spPr>
      </p:pic>
      <p:sp>
        <p:nvSpPr>
          <p:cNvPr id="5" name="TextBox 4"/>
          <p:cNvSpPr txBox="1"/>
          <p:nvPr/>
        </p:nvSpPr>
        <p:spPr>
          <a:xfrm>
            <a:off x="0" y="0"/>
            <a:ext cx="3667030" cy="369332"/>
          </a:xfrm>
          <a:prstGeom prst="rect">
            <a:avLst/>
          </a:prstGeom>
          <a:noFill/>
        </p:spPr>
        <p:txBody>
          <a:bodyPr wrap="none" rtlCol="0">
            <a:spAutoFit/>
          </a:bodyPr>
          <a:lstStyle/>
          <a:p>
            <a:r>
              <a:rPr lang="en-US" dirty="0" err="1" smtClean="0"/>
              <a:t>CodeStock</a:t>
            </a:r>
            <a:r>
              <a:rPr lang="en-US" dirty="0" smtClean="0"/>
              <a:t> is proudly partnered with:</a:t>
            </a:r>
            <a:endParaRPr lang="en-US" dirty="0"/>
          </a:p>
        </p:txBody>
      </p:sp>
      <p:sp>
        <p:nvSpPr>
          <p:cNvPr id="6" name="TextBox 5"/>
          <p:cNvSpPr txBox="1"/>
          <p:nvPr/>
        </p:nvSpPr>
        <p:spPr>
          <a:xfrm>
            <a:off x="647700" y="3666053"/>
            <a:ext cx="7848600" cy="2277547"/>
          </a:xfrm>
          <a:prstGeom prst="rect">
            <a:avLst/>
          </a:prstGeom>
          <a:noFill/>
        </p:spPr>
        <p:txBody>
          <a:bodyPr wrap="square" rtlCol="0">
            <a:spAutoFit/>
          </a:bodyPr>
          <a:lstStyle/>
          <a:p>
            <a:r>
              <a:rPr lang="en-US" sz="2400" b="1" dirty="0" smtClean="0"/>
              <a:t>Send instant feedback on this session via Twitter:</a:t>
            </a:r>
          </a:p>
          <a:p>
            <a:endParaRPr lang="en-US" dirty="0" smtClean="0"/>
          </a:p>
          <a:p>
            <a:r>
              <a:rPr lang="en-US" dirty="0" smtClean="0"/>
              <a:t>    </a:t>
            </a:r>
            <a:r>
              <a:rPr lang="en-US" sz="2000" dirty="0" smtClean="0"/>
              <a:t>Send a direct message with the room number to @</a:t>
            </a:r>
            <a:r>
              <a:rPr lang="en-US" sz="2000" dirty="0" err="1" smtClean="0"/>
              <a:t>CodeStock</a:t>
            </a:r>
            <a:endParaRPr lang="en-US" sz="2000" dirty="0" smtClean="0"/>
          </a:p>
          <a:p>
            <a:r>
              <a:rPr lang="en-US" sz="2000" dirty="0" smtClean="0"/>
              <a:t>    </a:t>
            </a:r>
            <a:r>
              <a:rPr lang="en-US" sz="2000" dirty="0" smtClean="0">
                <a:latin typeface="Courier New" pitchFamily="49" charset="0"/>
                <a:cs typeface="Courier New" pitchFamily="49" charset="0"/>
              </a:rPr>
              <a:t>d </a:t>
            </a:r>
            <a:r>
              <a:rPr lang="en-US" sz="2000" dirty="0" err="1" smtClean="0">
                <a:latin typeface="Courier New" pitchFamily="49" charset="0"/>
                <a:cs typeface="Courier New" pitchFamily="49" charset="0"/>
              </a:rPr>
              <a:t>codestock</a:t>
            </a:r>
            <a:r>
              <a:rPr lang="en-US" sz="2000" dirty="0" smtClean="0">
                <a:latin typeface="Courier New" pitchFamily="49" charset="0"/>
                <a:cs typeface="Courier New" pitchFamily="49" charset="0"/>
              </a:rPr>
              <a:t> 503 This session is great!</a:t>
            </a:r>
          </a:p>
          <a:p>
            <a:endParaRPr lang="en-US" sz="2000" dirty="0" smtClean="0">
              <a:latin typeface="Courier New" pitchFamily="49" charset="0"/>
              <a:cs typeface="Courier New" pitchFamily="49" charset="0"/>
            </a:endParaRPr>
          </a:p>
          <a:p>
            <a:r>
              <a:rPr lang="en-US" sz="2000" dirty="0" smtClean="0"/>
              <a:t>For more information on sending feedback using Twitter while at </a:t>
            </a:r>
            <a:r>
              <a:rPr lang="en-US" sz="2000" dirty="0" err="1" smtClean="0"/>
              <a:t>CodeStock</a:t>
            </a:r>
            <a:r>
              <a:rPr lang="en-US" sz="2000" dirty="0" smtClean="0"/>
              <a:t>, please see the “</a:t>
            </a:r>
            <a:r>
              <a:rPr lang="en-US" sz="2000" dirty="0" err="1" smtClean="0"/>
              <a:t>CodeStock</a:t>
            </a:r>
            <a:r>
              <a:rPr lang="en-US" sz="2000" dirty="0" smtClean="0"/>
              <a:t> README” in your </a:t>
            </a:r>
            <a:r>
              <a:rPr lang="en-US" sz="2000" dirty="0" err="1" smtClean="0"/>
              <a:t>CodeStock</a:t>
            </a:r>
            <a:r>
              <a:rPr lang="en-US" sz="2000" dirty="0" smtClean="0"/>
              <a:t> guide.</a:t>
            </a:r>
            <a:endParaRPr lang="en-US" sz="2000" dirty="0">
              <a:latin typeface="Courier New" pitchFamily="49" charset="0"/>
              <a:cs typeface="Courier New" pitchFamily="49" charset="0"/>
            </a:endParaRPr>
          </a:p>
        </p:txBody>
      </p:sp>
      <p:sp>
        <p:nvSpPr>
          <p:cNvPr id="7" name="TextBox 6"/>
          <p:cNvSpPr txBox="1"/>
          <p:nvPr/>
        </p:nvSpPr>
        <p:spPr>
          <a:xfrm>
            <a:off x="1557745" y="2831068"/>
            <a:ext cx="6028510" cy="369332"/>
          </a:xfrm>
          <a:prstGeom prst="rect">
            <a:avLst/>
          </a:prstGeom>
          <a:noFill/>
        </p:spPr>
        <p:txBody>
          <a:bodyPr wrap="none" rtlCol="0">
            <a:spAutoFit/>
          </a:bodyPr>
          <a:lstStyle/>
          <a:p>
            <a:r>
              <a:rPr lang="en-US" i="1" dirty="0" err="1" smtClean="0">
                <a:solidFill>
                  <a:schemeClr val="bg1">
                    <a:lumMod val="50000"/>
                  </a:schemeClr>
                </a:solidFill>
              </a:rPr>
              <a:t>RecruitWise</a:t>
            </a:r>
            <a:r>
              <a:rPr lang="en-US" i="1" dirty="0" smtClean="0">
                <a:solidFill>
                  <a:schemeClr val="bg1">
                    <a:lumMod val="50000"/>
                  </a:schemeClr>
                </a:solidFill>
              </a:rPr>
              <a:t> and Staff with Excellence - www.recruitwise.jobs</a:t>
            </a:r>
            <a:endParaRPr lang="en-US" i="1" dirty="0">
              <a:solidFill>
                <a:schemeClr val="bg1">
                  <a:lumMod val="50000"/>
                </a:schemeClr>
              </a:solidFill>
            </a:endParaRPr>
          </a:p>
        </p:txBody>
      </p:sp>
    </p:spTree>
    <p:extLst>
      <p:ext uri="{BB962C8B-B14F-4D97-AF65-F5344CB8AC3E}">
        <p14:creationId xmlns:p14="http://schemas.microsoft.com/office/powerpoint/2010/main" val="2578756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u="sng" dirty="0" smtClean="0"/>
              <a:t>Telerik</a:t>
            </a:r>
            <a:r>
              <a:rPr lang="en-US" sz="3200" dirty="0" smtClean="0"/>
              <a:t> thanks you for attending Code Stock 2010!</a:t>
            </a:r>
            <a:endParaRPr lang="en-US" sz="3200" dirty="0"/>
          </a:p>
        </p:txBody>
      </p:sp>
      <p:sp>
        <p:nvSpPr>
          <p:cNvPr id="3" name="Content Placeholder 2"/>
          <p:cNvSpPr>
            <a:spLocks noGrp="1"/>
          </p:cNvSpPr>
          <p:nvPr>
            <p:ph sz="half" idx="1"/>
          </p:nvPr>
        </p:nvSpPr>
        <p:spPr>
          <a:xfrm>
            <a:off x="1143000" y="5461000"/>
            <a:ext cx="8229600" cy="508000"/>
          </a:xfrm>
        </p:spPr>
        <p:txBody>
          <a:bodyPr>
            <a:normAutofit lnSpcReduction="10000"/>
          </a:bodyPr>
          <a:lstStyle/>
          <a:p>
            <a:r>
              <a:rPr lang="en-US" sz="1400" dirty="0" smtClean="0"/>
              <a:t>Contact your </a:t>
            </a:r>
            <a:r>
              <a:rPr lang="en-US" sz="1400" b="1" dirty="0" smtClean="0">
                <a:solidFill>
                  <a:srgbClr val="00B050"/>
                </a:solidFill>
              </a:rPr>
              <a:t>user group leader</a:t>
            </a:r>
            <a:r>
              <a:rPr lang="en-US" sz="1400" dirty="0" smtClean="0">
                <a:solidFill>
                  <a:srgbClr val="00B050"/>
                </a:solidFill>
              </a:rPr>
              <a:t> </a:t>
            </a:r>
            <a:r>
              <a:rPr lang="en-US" sz="1400" dirty="0" smtClean="0"/>
              <a:t>for a </a:t>
            </a:r>
            <a:r>
              <a:rPr lang="en-US" sz="1400" b="1" u="sng" dirty="0" smtClean="0"/>
              <a:t>$100 </a:t>
            </a:r>
            <a:r>
              <a:rPr lang="en-US" sz="1400" dirty="0" smtClean="0"/>
              <a:t>discount off your next purchase of Telerik software!</a:t>
            </a:r>
            <a:endParaRPr lang="en-US" sz="1400" dirty="0" smtClean="0">
              <a:solidFill>
                <a:srgbClr val="00B050"/>
              </a:solidFill>
            </a:endParaRPr>
          </a:p>
        </p:txBody>
      </p:sp>
      <p:sp>
        <p:nvSpPr>
          <p:cNvPr id="5" name="Content Placeholder 4"/>
          <p:cNvSpPr>
            <a:spLocks noGrp="1"/>
          </p:cNvSpPr>
          <p:nvPr>
            <p:ph sz="half" idx="2"/>
          </p:nvPr>
        </p:nvSpPr>
        <p:spPr>
          <a:xfrm>
            <a:off x="533400" y="1600200"/>
            <a:ext cx="8153400" cy="914400"/>
          </a:xfrm>
        </p:spPr>
        <p:txBody>
          <a:bodyPr>
            <a:normAutofit lnSpcReduction="10000"/>
          </a:bodyPr>
          <a:lstStyle/>
          <a:p>
            <a:pPr>
              <a:buNone/>
            </a:pPr>
            <a:r>
              <a:rPr lang="en-US" sz="2000" b="1" i="1" dirty="0" smtClean="0"/>
              <a:t>Win a </a:t>
            </a:r>
            <a:r>
              <a:rPr lang="en-US" sz="2000" b="1" i="1" dirty="0" smtClean="0">
                <a:solidFill>
                  <a:srgbClr val="0070C0"/>
                </a:solidFill>
              </a:rPr>
              <a:t>FREE</a:t>
            </a:r>
            <a:r>
              <a:rPr lang="en-US" sz="2000" b="1" i="1" dirty="0" smtClean="0">
                <a:solidFill>
                  <a:schemeClr val="accent2">
                    <a:lumMod val="60000"/>
                    <a:lumOff val="40000"/>
                  </a:schemeClr>
                </a:solidFill>
              </a:rPr>
              <a:t> </a:t>
            </a:r>
            <a:r>
              <a:rPr lang="en-US" sz="2000" b="1" i="1" u="sng" dirty="0" smtClean="0">
                <a:solidFill>
                  <a:srgbClr val="00B050"/>
                </a:solidFill>
              </a:rPr>
              <a:t>Telerik Ultimate Collection</a:t>
            </a:r>
            <a:r>
              <a:rPr lang="en-US" sz="2000" i="1" dirty="0" smtClean="0">
                <a:solidFill>
                  <a:srgbClr val="00B050"/>
                </a:solidFill>
              </a:rPr>
              <a:t> </a:t>
            </a:r>
            <a:r>
              <a:rPr lang="en-US" sz="2000" b="1" i="1" dirty="0" smtClean="0"/>
              <a:t>developer license worth $1999 including our *new* </a:t>
            </a:r>
            <a:r>
              <a:rPr lang="en-US" sz="2000" b="1" i="1" u="sng" dirty="0" smtClean="0">
                <a:solidFill>
                  <a:srgbClr val="7030A0"/>
                </a:solidFill>
              </a:rPr>
              <a:t>Automated Testing Tools</a:t>
            </a:r>
            <a:r>
              <a:rPr lang="en-US" sz="2000" b="1" i="1" dirty="0" smtClean="0">
                <a:solidFill>
                  <a:schemeClr val="bg1"/>
                </a:solidFill>
              </a:rPr>
              <a:t> </a:t>
            </a:r>
            <a:r>
              <a:rPr lang="en-US" sz="2000" b="1" i="1" dirty="0" smtClean="0"/>
              <a:t>by participating in the raffle!</a:t>
            </a:r>
          </a:p>
          <a:p>
            <a:pPr>
              <a:buNone/>
            </a:pPr>
            <a:endParaRPr lang="en-US" sz="1200" dirty="0">
              <a:solidFill>
                <a:srgbClr val="00B050"/>
              </a:solidFill>
            </a:endParaRPr>
          </a:p>
        </p:txBody>
      </p:sp>
      <p:pic>
        <p:nvPicPr>
          <p:cNvPr id="1026" name="Picture 2"/>
          <p:cNvPicPr>
            <a:picLocks noChangeAspect="1" noChangeArrowheads="1"/>
          </p:cNvPicPr>
          <p:nvPr/>
        </p:nvPicPr>
        <p:blipFill>
          <a:blip r:embed="rId3" cstate="print"/>
          <a:srcRect/>
          <a:stretch>
            <a:fillRect/>
          </a:stretch>
        </p:blipFill>
        <p:spPr bwMode="auto">
          <a:xfrm>
            <a:off x="1066803" y="3022602"/>
            <a:ext cx="7058907" cy="1784351"/>
          </a:xfrm>
          <a:prstGeom prst="rect">
            <a:avLst/>
          </a:prstGeom>
          <a:noFill/>
          <a:ln w="9525">
            <a:noFill/>
            <a:miter lim="800000"/>
            <a:headEnd/>
            <a:tailEnd/>
          </a:ln>
        </p:spPr>
      </p:pic>
    </p:spTree>
    <p:extLst>
      <p:ext uri="{BB962C8B-B14F-4D97-AF65-F5344CB8AC3E}">
        <p14:creationId xmlns:p14="http://schemas.microsoft.com/office/powerpoint/2010/main" val="961818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r>
              <a:rPr lang="en-US" dirty="0" smtClean="0"/>
              <a:t>Demo</a:t>
            </a:r>
            <a:endParaRPr lang="en-US" dirty="0"/>
          </a:p>
        </p:txBody>
      </p:sp>
      <p:sp>
        <p:nvSpPr>
          <p:cNvPr id="4" name="Title 3"/>
          <p:cNvSpPr>
            <a:spLocks noGrp="1"/>
          </p:cNvSpPr>
          <p:nvPr>
            <p:ph type="title"/>
          </p:nvPr>
        </p:nvSpPr>
        <p:spPr/>
        <p:txBody>
          <a:bodyPr/>
          <a:lstStyle/>
          <a:p>
            <a:r>
              <a:rPr lang="en-US" dirty="0" smtClean="0"/>
              <a:t>Test first development</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Demo</a:t>
            </a:r>
            <a:endParaRPr lang="en-US" dirty="0"/>
          </a:p>
        </p:txBody>
      </p:sp>
      <p:sp>
        <p:nvSpPr>
          <p:cNvPr id="3" name="Title 2"/>
          <p:cNvSpPr>
            <a:spLocks noGrp="1"/>
          </p:cNvSpPr>
          <p:nvPr>
            <p:ph type="title"/>
          </p:nvPr>
        </p:nvSpPr>
        <p:spPr/>
        <p:txBody>
          <a:bodyPr/>
          <a:lstStyle/>
          <a:p>
            <a:r>
              <a:rPr lang="en-US" dirty="0" smtClean="0"/>
              <a:t>COM </a:t>
            </a:r>
            <a:r>
              <a:rPr lang="en-US" dirty="0" err="1" smtClean="0"/>
              <a:t>Interop</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Demo</a:t>
            </a:r>
            <a:endParaRPr lang="en-US" dirty="0"/>
          </a:p>
        </p:txBody>
      </p:sp>
      <p:sp>
        <p:nvSpPr>
          <p:cNvPr id="3" name="Title 2"/>
          <p:cNvSpPr>
            <a:spLocks noGrp="1"/>
          </p:cNvSpPr>
          <p:nvPr>
            <p:ph type="title"/>
          </p:nvPr>
        </p:nvSpPr>
        <p:spPr/>
        <p:txBody>
          <a:bodyPr/>
          <a:lstStyle/>
          <a:p>
            <a:r>
              <a:rPr lang="en-US" dirty="0" err="1" smtClean="0"/>
              <a:t>Expando</a:t>
            </a:r>
            <a:r>
              <a:rPr lang="en-US" dirty="0" smtClean="0"/>
              <a:t> Object</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Demo</a:t>
            </a:r>
            <a:endParaRPr lang="en-US" dirty="0"/>
          </a:p>
        </p:txBody>
      </p:sp>
      <p:sp>
        <p:nvSpPr>
          <p:cNvPr id="3" name="Title 2"/>
          <p:cNvSpPr>
            <a:spLocks noGrp="1"/>
          </p:cNvSpPr>
          <p:nvPr>
            <p:ph type="title"/>
          </p:nvPr>
        </p:nvSpPr>
        <p:spPr/>
        <p:txBody>
          <a:bodyPr/>
          <a:lstStyle/>
          <a:p>
            <a:r>
              <a:rPr lang="en-US" dirty="0" smtClean="0"/>
              <a:t>Dynamic Object (CSV)</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Dynamic CSV Class model</a:t>
            </a:r>
            <a:endParaRPr 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335092" y="1554163"/>
            <a:ext cx="8626215" cy="4525962"/>
          </a:xfrm>
          <a:prstGeom prst="rect">
            <a:avLst/>
          </a:prstGeom>
          <a:noFill/>
          <a:ln w="9525">
            <a:noFill/>
            <a:miter lim="800000"/>
            <a:headEnd/>
            <a:tailEnd/>
          </a:ln>
        </p:spPr>
      </p:pic>
      <p:sp>
        <p:nvSpPr>
          <p:cNvPr id="7" name="Rectangle 6"/>
          <p:cNvSpPr/>
          <p:nvPr/>
        </p:nvSpPr>
        <p:spPr>
          <a:xfrm>
            <a:off x="381000" y="1600200"/>
            <a:ext cx="1447800" cy="441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449956" y="1676400"/>
            <a:ext cx="1712844" cy="3124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34000" y="4800600"/>
            <a:ext cx="1865244" cy="1295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162800" y="1752600"/>
            <a:ext cx="1712844" cy="426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7"/>
                                        </p:tgtEl>
                                      </p:cBhvr>
                                    </p:animEffect>
                                    <p:set>
                                      <p:cBhvr>
                                        <p:cTn id="7" dur="1" fill="hold">
                                          <p:stCondLst>
                                            <p:cond delay="19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2000"/>
                                        <p:tgtEl>
                                          <p:spTgt spid="8"/>
                                        </p:tgtEl>
                                      </p:cBhvr>
                                    </p:animEffect>
                                    <p:set>
                                      <p:cBhvr>
                                        <p:cTn id="12" dur="1" fill="hold">
                                          <p:stCondLst>
                                            <p:cond delay="19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2000"/>
                                        <p:tgtEl>
                                          <p:spTgt spid="9"/>
                                        </p:tgtEl>
                                      </p:cBhvr>
                                    </p:animEffect>
                                    <p:set>
                                      <p:cBhvr>
                                        <p:cTn id="17" dur="1" fill="hold">
                                          <p:stCondLst>
                                            <p:cond delay="1999"/>
                                          </p:stCondLst>
                                        </p:cTn>
                                        <p:tgtEl>
                                          <p:spTgt spid="9"/>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2000"/>
                                        <p:tgtEl>
                                          <p:spTgt spid="10"/>
                                        </p:tgtEl>
                                      </p:cBhvr>
                                    </p:animEffect>
                                    <p:set>
                                      <p:cBhvr>
                                        <p:cTn id="20" dur="1" fill="hold">
                                          <p:stCondLst>
                                            <p:cond delay="1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Demo</a:t>
            </a:r>
            <a:endParaRPr lang="en-US" dirty="0"/>
          </a:p>
        </p:txBody>
      </p:sp>
      <p:sp>
        <p:nvSpPr>
          <p:cNvPr id="3" name="Title 2"/>
          <p:cNvSpPr>
            <a:spLocks noGrp="1"/>
          </p:cNvSpPr>
          <p:nvPr>
            <p:ph type="title"/>
          </p:nvPr>
        </p:nvSpPr>
        <p:spPr/>
        <p:txBody>
          <a:bodyPr/>
          <a:lstStyle/>
          <a:p>
            <a:r>
              <a:rPr lang="en-US" dirty="0" smtClean="0"/>
              <a:t>Separation of Concerns (MVC)</a:t>
            </a:r>
            <a:endParaRPr lang="en-US" dirty="0"/>
          </a:p>
        </p:txBody>
      </p:sp>
    </p:spTree>
    <p:extLst>
      <p:ext uri="{BB962C8B-B14F-4D97-AF65-F5344CB8AC3E}">
        <p14:creationId xmlns:p14="http://schemas.microsoft.com/office/powerpoint/2010/main" val="261605053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125</TotalTime>
  <Words>247</Words>
  <Application>Microsoft Office PowerPoint</Application>
  <PresentationFormat>On-screen Show (4:3)</PresentationFormat>
  <Paragraphs>51</Paragraphs>
  <Slides>12</Slides>
  <Notes>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Trek</vt:lpstr>
      <vt:lpstr>Bridging the Static and Dynamic with VB 10</vt:lpstr>
      <vt:lpstr>PowerPoint Presentation</vt:lpstr>
      <vt:lpstr>Telerik thanks you for attending Code Stock 2010!</vt:lpstr>
      <vt:lpstr>Test first development</vt:lpstr>
      <vt:lpstr>COM Interop</vt:lpstr>
      <vt:lpstr>Expando Object</vt:lpstr>
      <vt:lpstr>Dynamic Object (CSV)</vt:lpstr>
      <vt:lpstr>Dynamic CSV Class model</vt:lpstr>
      <vt:lpstr>Separation of Concerns (MVC)</vt:lpstr>
      <vt:lpstr>Cases for Dynamic</vt:lpstr>
      <vt:lpstr>Dynamic vs. Static</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Bridging the Static and Dynamic with VB 10</dc:title>
  <dc:creator>Jim</dc:creator>
  <cp:lastModifiedBy>Jim</cp:lastModifiedBy>
  <cp:revision>6</cp:revision>
  <dcterms:created xsi:type="dcterms:W3CDTF">2010-04-17T20:16:09Z</dcterms:created>
  <dcterms:modified xsi:type="dcterms:W3CDTF">2010-06-23T03:06:12Z</dcterms:modified>
</cp:coreProperties>
</file>