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71" r:id="rId3"/>
    <p:sldId id="272" r:id="rId4"/>
    <p:sldId id="273" r:id="rId5"/>
    <p:sldId id="268" r:id="rId6"/>
    <p:sldId id="259" r:id="rId7"/>
    <p:sldId id="258" r:id="rId8"/>
    <p:sldId id="269" r:id="rId9"/>
    <p:sldId id="260" r:id="rId10"/>
    <p:sldId id="261" r:id="rId11"/>
    <p:sldId id="266" r:id="rId12"/>
    <p:sldId id="270" r:id="rId13"/>
    <p:sldId id="265" r:id="rId14"/>
    <p:sldId id="257" r:id="rId15"/>
    <p:sldId id="26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17" autoAdjust="0"/>
    <p:restoredTop sz="89714" autoAdjust="0"/>
  </p:normalViewPr>
  <p:slideViewPr>
    <p:cSldViewPr>
      <p:cViewPr varScale="1">
        <p:scale>
          <a:sx n="105" d="100"/>
          <a:sy n="105" d="100"/>
        </p:scale>
        <p:origin x="-19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74A9E4-298D-4F1F-BED0-AFCD9E638BD5}" type="doc">
      <dgm:prSet loTypeId="urn:microsoft.com/office/officeart/2005/8/layout/matrix1" loCatId="matrix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D8FD20E-4922-406F-AC23-7D23108163CD}">
      <dgm:prSet phldrT="[Text]"/>
      <dgm:spPr/>
      <dgm:t>
        <a:bodyPr/>
        <a:lstStyle/>
        <a:p>
          <a:r>
            <a:rPr lang="en-US" dirty="0" smtClean="0"/>
            <a:t>Test Types</a:t>
          </a:r>
          <a:endParaRPr lang="en-US" dirty="0"/>
        </a:p>
      </dgm:t>
    </dgm:pt>
    <dgm:pt modelId="{8C699699-53A7-47C6-A1B2-7635558EF1EB}" type="parTrans" cxnId="{B2E7E89B-B76B-492B-981A-859C943D1822}">
      <dgm:prSet/>
      <dgm:spPr/>
      <dgm:t>
        <a:bodyPr/>
        <a:lstStyle/>
        <a:p>
          <a:endParaRPr lang="en-US"/>
        </a:p>
      </dgm:t>
    </dgm:pt>
    <dgm:pt modelId="{F629A21C-FD23-4EC6-BFBF-AA555700EC66}" type="sibTrans" cxnId="{B2E7E89B-B76B-492B-981A-859C943D1822}">
      <dgm:prSet/>
      <dgm:spPr/>
      <dgm:t>
        <a:bodyPr/>
        <a:lstStyle/>
        <a:p>
          <a:endParaRPr lang="en-US"/>
        </a:p>
      </dgm:t>
    </dgm:pt>
    <dgm:pt modelId="{2901DAA6-BF51-4C88-A97B-C8264D5F7406}">
      <dgm:prSet phldrT="[Text]"/>
      <dgm:spPr/>
      <dgm:t>
        <a:bodyPr/>
        <a:lstStyle/>
        <a:p>
          <a:r>
            <a:rPr lang="en-US" dirty="0" smtClean="0"/>
            <a:t>Unit</a:t>
          </a:r>
          <a:endParaRPr lang="en-US" dirty="0"/>
        </a:p>
      </dgm:t>
    </dgm:pt>
    <dgm:pt modelId="{24BC9071-C2A8-4DD4-AD42-075EDAB5C6A0}" type="parTrans" cxnId="{CDCB7399-3A6F-457C-B7A2-AA0D5DC9336C}">
      <dgm:prSet/>
      <dgm:spPr/>
      <dgm:t>
        <a:bodyPr/>
        <a:lstStyle/>
        <a:p>
          <a:endParaRPr lang="en-US"/>
        </a:p>
      </dgm:t>
    </dgm:pt>
    <dgm:pt modelId="{703340C8-7B75-4C53-A07E-DCE1158BA556}" type="sibTrans" cxnId="{CDCB7399-3A6F-457C-B7A2-AA0D5DC9336C}">
      <dgm:prSet/>
      <dgm:spPr/>
      <dgm:t>
        <a:bodyPr/>
        <a:lstStyle/>
        <a:p>
          <a:endParaRPr lang="en-US"/>
        </a:p>
      </dgm:t>
    </dgm:pt>
    <dgm:pt modelId="{1E07F10B-9763-42D5-A565-25505ED613EB}">
      <dgm:prSet phldrT="[Text]"/>
      <dgm:spPr/>
      <dgm:t>
        <a:bodyPr/>
        <a:lstStyle/>
        <a:p>
          <a:r>
            <a:rPr lang="en-US" dirty="0" smtClean="0"/>
            <a:t>Functional</a:t>
          </a:r>
          <a:endParaRPr lang="en-US" dirty="0"/>
        </a:p>
      </dgm:t>
    </dgm:pt>
    <dgm:pt modelId="{5774B142-AC14-4E22-8AB7-7A5E96DD1E59}" type="parTrans" cxnId="{E076CFC5-255C-4964-8E58-C41F86BAA935}">
      <dgm:prSet/>
      <dgm:spPr/>
      <dgm:t>
        <a:bodyPr/>
        <a:lstStyle/>
        <a:p>
          <a:endParaRPr lang="en-US"/>
        </a:p>
      </dgm:t>
    </dgm:pt>
    <dgm:pt modelId="{2279399F-ED8C-4BE4-B174-5F99CE632AF9}" type="sibTrans" cxnId="{E076CFC5-255C-4964-8E58-C41F86BAA935}">
      <dgm:prSet/>
      <dgm:spPr/>
      <dgm:t>
        <a:bodyPr/>
        <a:lstStyle/>
        <a:p>
          <a:endParaRPr lang="en-US"/>
        </a:p>
      </dgm:t>
    </dgm:pt>
    <dgm:pt modelId="{748E5AA2-D016-49B2-B5B6-BE5E25A532FD}">
      <dgm:prSet phldrT="[Text]"/>
      <dgm:spPr/>
      <dgm:t>
        <a:bodyPr/>
        <a:lstStyle/>
        <a:p>
          <a:r>
            <a:rPr lang="en-US" dirty="0" smtClean="0"/>
            <a:t>Database</a:t>
          </a:r>
          <a:endParaRPr lang="en-US" dirty="0"/>
        </a:p>
      </dgm:t>
    </dgm:pt>
    <dgm:pt modelId="{FE7E9D69-29EB-4926-8E64-2AD14EAA0361}" type="parTrans" cxnId="{28E51CA9-66B1-4DC8-AD1E-ACE5958ECD22}">
      <dgm:prSet/>
      <dgm:spPr/>
      <dgm:t>
        <a:bodyPr/>
        <a:lstStyle/>
        <a:p>
          <a:endParaRPr lang="en-US"/>
        </a:p>
      </dgm:t>
    </dgm:pt>
    <dgm:pt modelId="{77E1B0F5-C75F-4974-97DA-2C22F8967A9C}" type="sibTrans" cxnId="{28E51CA9-66B1-4DC8-AD1E-ACE5958ECD22}">
      <dgm:prSet/>
      <dgm:spPr/>
      <dgm:t>
        <a:bodyPr/>
        <a:lstStyle/>
        <a:p>
          <a:endParaRPr lang="en-US"/>
        </a:p>
      </dgm:t>
    </dgm:pt>
    <dgm:pt modelId="{769D1326-53E5-4115-A6E3-B8C033A8B3A6}">
      <dgm:prSet phldrT="[Text]"/>
      <dgm:spPr/>
      <dgm:t>
        <a:bodyPr/>
        <a:lstStyle/>
        <a:p>
          <a:r>
            <a:rPr lang="en-US" dirty="0" smtClean="0"/>
            <a:t>Integration</a:t>
          </a:r>
          <a:endParaRPr lang="en-US" dirty="0"/>
        </a:p>
      </dgm:t>
    </dgm:pt>
    <dgm:pt modelId="{75A5781C-EDE2-4875-A2F3-10CDF175AD15}" type="parTrans" cxnId="{5A2E6781-12EF-4BC5-9913-9FF76305567E}">
      <dgm:prSet/>
      <dgm:spPr/>
      <dgm:t>
        <a:bodyPr/>
        <a:lstStyle/>
        <a:p>
          <a:endParaRPr lang="en-US"/>
        </a:p>
      </dgm:t>
    </dgm:pt>
    <dgm:pt modelId="{FDC13236-B5D8-4AC7-852B-FE916D6EC731}" type="sibTrans" cxnId="{5A2E6781-12EF-4BC5-9913-9FF76305567E}">
      <dgm:prSet/>
      <dgm:spPr/>
      <dgm:t>
        <a:bodyPr/>
        <a:lstStyle/>
        <a:p>
          <a:endParaRPr lang="en-US"/>
        </a:p>
      </dgm:t>
    </dgm:pt>
    <dgm:pt modelId="{C4B70AE3-D0A0-49CD-BA02-8CED5AA9E4D5}" type="pres">
      <dgm:prSet presAssocID="{F674A9E4-298D-4F1F-BED0-AFCD9E638BD5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C15D40-64B4-492A-A418-054506E5B3CB}" type="pres">
      <dgm:prSet presAssocID="{F674A9E4-298D-4F1F-BED0-AFCD9E638BD5}" presName="matrix" presStyleCnt="0"/>
      <dgm:spPr/>
    </dgm:pt>
    <dgm:pt modelId="{CAE3773E-E425-489C-844B-4E53B46DD0BA}" type="pres">
      <dgm:prSet presAssocID="{F674A9E4-298D-4F1F-BED0-AFCD9E638BD5}" presName="tile1" presStyleLbl="node1" presStyleIdx="0" presStyleCnt="4"/>
      <dgm:spPr/>
      <dgm:t>
        <a:bodyPr/>
        <a:lstStyle/>
        <a:p>
          <a:endParaRPr lang="en-US"/>
        </a:p>
      </dgm:t>
    </dgm:pt>
    <dgm:pt modelId="{06FC197D-7D51-4611-A725-3688EC687AD4}" type="pres">
      <dgm:prSet presAssocID="{F674A9E4-298D-4F1F-BED0-AFCD9E638BD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738704-FBB0-4C4C-9DA3-486713A0F073}" type="pres">
      <dgm:prSet presAssocID="{F674A9E4-298D-4F1F-BED0-AFCD9E638BD5}" presName="tile2" presStyleLbl="node1" presStyleIdx="1" presStyleCnt="4"/>
      <dgm:spPr/>
      <dgm:t>
        <a:bodyPr/>
        <a:lstStyle/>
        <a:p>
          <a:endParaRPr lang="en-US"/>
        </a:p>
      </dgm:t>
    </dgm:pt>
    <dgm:pt modelId="{55DE1009-778A-4F97-A3ED-45E41A816420}" type="pres">
      <dgm:prSet presAssocID="{F674A9E4-298D-4F1F-BED0-AFCD9E638BD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F61F03-EF92-4DAB-B77F-F76F0CA390FC}" type="pres">
      <dgm:prSet presAssocID="{F674A9E4-298D-4F1F-BED0-AFCD9E638BD5}" presName="tile3" presStyleLbl="node1" presStyleIdx="2" presStyleCnt="4"/>
      <dgm:spPr/>
      <dgm:t>
        <a:bodyPr/>
        <a:lstStyle/>
        <a:p>
          <a:endParaRPr lang="en-US"/>
        </a:p>
      </dgm:t>
    </dgm:pt>
    <dgm:pt modelId="{ADD2B687-1925-4D22-BE45-15B85C096E1F}" type="pres">
      <dgm:prSet presAssocID="{F674A9E4-298D-4F1F-BED0-AFCD9E638BD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9DF893-BAF7-4C1E-BCE3-DB69577D2334}" type="pres">
      <dgm:prSet presAssocID="{F674A9E4-298D-4F1F-BED0-AFCD9E638BD5}" presName="tile4" presStyleLbl="node1" presStyleIdx="3" presStyleCnt="4"/>
      <dgm:spPr/>
      <dgm:t>
        <a:bodyPr/>
        <a:lstStyle/>
        <a:p>
          <a:endParaRPr lang="en-US"/>
        </a:p>
      </dgm:t>
    </dgm:pt>
    <dgm:pt modelId="{F7C89043-FF47-4BAA-B936-8945247F7F73}" type="pres">
      <dgm:prSet presAssocID="{F674A9E4-298D-4F1F-BED0-AFCD9E638BD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BF7F9C-F4F9-41FD-9738-FAA55A23AF7F}" type="pres">
      <dgm:prSet presAssocID="{F674A9E4-298D-4F1F-BED0-AFCD9E638BD5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F9EC03F2-8901-448D-A455-D2E3116D5239}" type="presOf" srcId="{1E07F10B-9763-42D5-A565-25505ED613EB}" destId="{A4738704-FBB0-4C4C-9DA3-486713A0F073}" srcOrd="0" destOrd="0" presId="urn:microsoft.com/office/officeart/2005/8/layout/matrix1"/>
    <dgm:cxn modelId="{9005CB7C-40A1-4026-90DD-BFF9DC4EBE3E}" type="presOf" srcId="{769D1326-53E5-4115-A6E3-B8C033A8B3A6}" destId="{B49DF893-BAF7-4C1E-BCE3-DB69577D2334}" srcOrd="0" destOrd="0" presId="urn:microsoft.com/office/officeart/2005/8/layout/matrix1"/>
    <dgm:cxn modelId="{B2E7E89B-B76B-492B-981A-859C943D1822}" srcId="{F674A9E4-298D-4F1F-BED0-AFCD9E638BD5}" destId="{3D8FD20E-4922-406F-AC23-7D23108163CD}" srcOrd="0" destOrd="0" parTransId="{8C699699-53A7-47C6-A1B2-7635558EF1EB}" sibTransId="{F629A21C-FD23-4EC6-BFBF-AA555700EC66}"/>
    <dgm:cxn modelId="{E076CFC5-255C-4964-8E58-C41F86BAA935}" srcId="{3D8FD20E-4922-406F-AC23-7D23108163CD}" destId="{1E07F10B-9763-42D5-A565-25505ED613EB}" srcOrd="1" destOrd="0" parTransId="{5774B142-AC14-4E22-8AB7-7A5E96DD1E59}" sibTransId="{2279399F-ED8C-4BE4-B174-5F99CE632AF9}"/>
    <dgm:cxn modelId="{B783F7C6-393B-4514-A791-9A8E65F56855}" type="presOf" srcId="{3D8FD20E-4922-406F-AC23-7D23108163CD}" destId="{B6BF7F9C-F4F9-41FD-9738-FAA55A23AF7F}" srcOrd="0" destOrd="0" presId="urn:microsoft.com/office/officeart/2005/8/layout/matrix1"/>
    <dgm:cxn modelId="{067FBD3E-2614-4C14-BDEC-8BC242FA5462}" type="presOf" srcId="{748E5AA2-D016-49B2-B5B6-BE5E25A532FD}" destId="{7BF61F03-EF92-4DAB-B77F-F76F0CA390FC}" srcOrd="0" destOrd="0" presId="urn:microsoft.com/office/officeart/2005/8/layout/matrix1"/>
    <dgm:cxn modelId="{28E51CA9-66B1-4DC8-AD1E-ACE5958ECD22}" srcId="{3D8FD20E-4922-406F-AC23-7D23108163CD}" destId="{748E5AA2-D016-49B2-B5B6-BE5E25A532FD}" srcOrd="2" destOrd="0" parTransId="{FE7E9D69-29EB-4926-8E64-2AD14EAA0361}" sibTransId="{77E1B0F5-C75F-4974-97DA-2C22F8967A9C}"/>
    <dgm:cxn modelId="{1C1EE599-EE04-48DD-A049-3768689BEC4E}" type="presOf" srcId="{F674A9E4-298D-4F1F-BED0-AFCD9E638BD5}" destId="{C4B70AE3-D0A0-49CD-BA02-8CED5AA9E4D5}" srcOrd="0" destOrd="0" presId="urn:microsoft.com/office/officeart/2005/8/layout/matrix1"/>
    <dgm:cxn modelId="{D220FE14-D6F2-4666-BD09-21B473668689}" type="presOf" srcId="{2901DAA6-BF51-4C88-A97B-C8264D5F7406}" destId="{06FC197D-7D51-4611-A725-3688EC687AD4}" srcOrd="1" destOrd="0" presId="urn:microsoft.com/office/officeart/2005/8/layout/matrix1"/>
    <dgm:cxn modelId="{0E7941D6-DAF9-4F6B-9AA7-7DCB8B799A87}" type="presOf" srcId="{2901DAA6-BF51-4C88-A97B-C8264D5F7406}" destId="{CAE3773E-E425-489C-844B-4E53B46DD0BA}" srcOrd="0" destOrd="0" presId="urn:microsoft.com/office/officeart/2005/8/layout/matrix1"/>
    <dgm:cxn modelId="{5A2E6781-12EF-4BC5-9913-9FF76305567E}" srcId="{3D8FD20E-4922-406F-AC23-7D23108163CD}" destId="{769D1326-53E5-4115-A6E3-B8C033A8B3A6}" srcOrd="3" destOrd="0" parTransId="{75A5781C-EDE2-4875-A2F3-10CDF175AD15}" sibTransId="{FDC13236-B5D8-4AC7-852B-FE916D6EC731}"/>
    <dgm:cxn modelId="{A458C766-B5F9-4839-A2EB-DB9DD7DEAB1A}" type="presOf" srcId="{748E5AA2-D016-49B2-B5B6-BE5E25A532FD}" destId="{ADD2B687-1925-4D22-BE45-15B85C096E1F}" srcOrd="1" destOrd="0" presId="urn:microsoft.com/office/officeart/2005/8/layout/matrix1"/>
    <dgm:cxn modelId="{DBB5B7B9-792E-4C01-8A1B-6662F274614C}" type="presOf" srcId="{1E07F10B-9763-42D5-A565-25505ED613EB}" destId="{55DE1009-778A-4F97-A3ED-45E41A816420}" srcOrd="1" destOrd="0" presId="urn:microsoft.com/office/officeart/2005/8/layout/matrix1"/>
    <dgm:cxn modelId="{BAF8DB1B-BBAA-4481-8606-3FDA8B6139F2}" type="presOf" srcId="{769D1326-53E5-4115-A6E3-B8C033A8B3A6}" destId="{F7C89043-FF47-4BAA-B936-8945247F7F73}" srcOrd="1" destOrd="0" presId="urn:microsoft.com/office/officeart/2005/8/layout/matrix1"/>
    <dgm:cxn modelId="{CDCB7399-3A6F-457C-B7A2-AA0D5DC9336C}" srcId="{3D8FD20E-4922-406F-AC23-7D23108163CD}" destId="{2901DAA6-BF51-4C88-A97B-C8264D5F7406}" srcOrd="0" destOrd="0" parTransId="{24BC9071-C2A8-4DD4-AD42-075EDAB5C6A0}" sibTransId="{703340C8-7B75-4C53-A07E-DCE1158BA556}"/>
    <dgm:cxn modelId="{C0EBAFBD-0F1D-4FC2-9666-8758F0399521}" type="presParOf" srcId="{C4B70AE3-D0A0-49CD-BA02-8CED5AA9E4D5}" destId="{B6C15D40-64B4-492A-A418-054506E5B3CB}" srcOrd="0" destOrd="0" presId="urn:microsoft.com/office/officeart/2005/8/layout/matrix1"/>
    <dgm:cxn modelId="{4F47F616-906A-4DED-BB51-40F9C8266A71}" type="presParOf" srcId="{B6C15D40-64B4-492A-A418-054506E5B3CB}" destId="{CAE3773E-E425-489C-844B-4E53B46DD0BA}" srcOrd="0" destOrd="0" presId="urn:microsoft.com/office/officeart/2005/8/layout/matrix1"/>
    <dgm:cxn modelId="{DE9C5E7F-FFD2-44FC-A00F-4CE37BEFAD9C}" type="presParOf" srcId="{B6C15D40-64B4-492A-A418-054506E5B3CB}" destId="{06FC197D-7D51-4611-A725-3688EC687AD4}" srcOrd="1" destOrd="0" presId="urn:microsoft.com/office/officeart/2005/8/layout/matrix1"/>
    <dgm:cxn modelId="{16C0A6E7-1C1F-45A7-8D1F-CD53B3D2062B}" type="presParOf" srcId="{B6C15D40-64B4-492A-A418-054506E5B3CB}" destId="{A4738704-FBB0-4C4C-9DA3-486713A0F073}" srcOrd="2" destOrd="0" presId="urn:microsoft.com/office/officeart/2005/8/layout/matrix1"/>
    <dgm:cxn modelId="{618F5662-6401-4B16-9AF3-8AF207C1FC23}" type="presParOf" srcId="{B6C15D40-64B4-492A-A418-054506E5B3CB}" destId="{55DE1009-778A-4F97-A3ED-45E41A816420}" srcOrd="3" destOrd="0" presId="urn:microsoft.com/office/officeart/2005/8/layout/matrix1"/>
    <dgm:cxn modelId="{D8DF00D4-7B61-4F2C-AF1F-56C35296B9DA}" type="presParOf" srcId="{B6C15D40-64B4-492A-A418-054506E5B3CB}" destId="{7BF61F03-EF92-4DAB-B77F-F76F0CA390FC}" srcOrd="4" destOrd="0" presId="urn:microsoft.com/office/officeart/2005/8/layout/matrix1"/>
    <dgm:cxn modelId="{5867CE0E-93C6-4215-8A6F-3A4933E5185A}" type="presParOf" srcId="{B6C15D40-64B4-492A-A418-054506E5B3CB}" destId="{ADD2B687-1925-4D22-BE45-15B85C096E1F}" srcOrd="5" destOrd="0" presId="urn:microsoft.com/office/officeart/2005/8/layout/matrix1"/>
    <dgm:cxn modelId="{F9533C58-9315-4891-954B-3E7C7F21E65A}" type="presParOf" srcId="{B6C15D40-64B4-492A-A418-054506E5B3CB}" destId="{B49DF893-BAF7-4C1E-BCE3-DB69577D2334}" srcOrd="6" destOrd="0" presId="urn:microsoft.com/office/officeart/2005/8/layout/matrix1"/>
    <dgm:cxn modelId="{E8944A8A-7EFC-46A0-9105-61863083989B}" type="presParOf" srcId="{B6C15D40-64B4-492A-A418-054506E5B3CB}" destId="{F7C89043-FF47-4BAA-B936-8945247F7F73}" srcOrd="7" destOrd="0" presId="urn:microsoft.com/office/officeart/2005/8/layout/matrix1"/>
    <dgm:cxn modelId="{1CF29674-B4EE-401B-A166-BF53B14EC9E7}" type="presParOf" srcId="{C4B70AE3-D0A0-49CD-BA02-8CED5AA9E4D5}" destId="{B6BF7F9C-F4F9-41FD-9738-FAA55A23AF7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CBA1A4-073A-4183-88FA-136BDA823B3D}" type="doc">
      <dgm:prSet loTypeId="urn:microsoft.com/office/officeart/2005/8/layout/balance1" loCatId="relationship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A1812F6-0A6C-48FC-A9CD-6B7F03398900}">
      <dgm:prSet phldrT="[Text]"/>
      <dgm:spPr/>
      <dgm:t>
        <a:bodyPr/>
        <a:lstStyle/>
        <a:p>
          <a:r>
            <a:rPr lang="en-US" dirty="0" smtClean="0"/>
            <a:t>Context</a:t>
          </a:r>
          <a:endParaRPr lang="en-US" dirty="0"/>
        </a:p>
      </dgm:t>
    </dgm:pt>
    <dgm:pt modelId="{2C1F4304-1933-4C0A-AE87-1250D1A9AC4B}" type="parTrans" cxnId="{075F28EC-EDF7-4A36-8250-8F387795E9C3}">
      <dgm:prSet/>
      <dgm:spPr/>
      <dgm:t>
        <a:bodyPr/>
        <a:lstStyle/>
        <a:p>
          <a:endParaRPr lang="en-US"/>
        </a:p>
      </dgm:t>
    </dgm:pt>
    <dgm:pt modelId="{6171DECD-9021-444F-B987-A463DD542F74}" type="sibTrans" cxnId="{075F28EC-EDF7-4A36-8250-8F387795E9C3}">
      <dgm:prSet/>
      <dgm:spPr/>
      <dgm:t>
        <a:bodyPr/>
        <a:lstStyle/>
        <a:p>
          <a:endParaRPr lang="en-US"/>
        </a:p>
      </dgm:t>
    </dgm:pt>
    <dgm:pt modelId="{24FDCF64-E461-45D0-874D-0A316E31D2C9}">
      <dgm:prSet phldrT="[Text]"/>
      <dgm:spPr/>
      <dgm:t>
        <a:bodyPr/>
        <a:lstStyle/>
        <a:p>
          <a:r>
            <a:rPr lang="en-US" dirty="0" smtClean="0"/>
            <a:t>Performance</a:t>
          </a:r>
          <a:endParaRPr lang="en-US" dirty="0"/>
        </a:p>
      </dgm:t>
    </dgm:pt>
    <dgm:pt modelId="{0CE6C434-81F2-4D6C-BDC5-D45C333A53A2}" type="parTrans" cxnId="{EC903B97-08A2-4E39-9A04-24C154E16FE1}">
      <dgm:prSet/>
      <dgm:spPr/>
      <dgm:t>
        <a:bodyPr/>
        <a:lstStyle/>
        <a:p>
          <a:endParaRPr lang="en-US"/>
        </a:p>
      </dgm:t>
    </dgm:pt>
    <dgm:pt modelId="{42D6A850-1E92-478A-A1DC-D2D078A43B5F}" type="sibTrans" cxnId="{EC903B97-08A2-4E39-9A04-24C154E16FE1}">
      <dgm:prSet/>
      <dgm:spPr/>
      <dgm:t>
        <a:bodyPr/>
        <a:lstStyle/>
        <a:p>
          <a:endParaRPr lang="en-US"/>
        </a:p>
      </dgm:t>
    </dgm:pt>
    <dgm:pt modelId="{46C18FC9-DEE0-407E-A0AB-4C50E471D386}">
      <dgm:prSet phldrT="[Text]"/>
      <dgm:spPr/>
      <dgm:t>
        <a:bodyPr/>
        <a:lstStyle/>
        <a:p>
          <a:r>
            <a:rPr lang="en-US" dirty="0" smtClean="0"/>
            <a:t>Setup/Teardown</a:t>
          </a:r>
          <a:endParaRPr lang="en-US" dirty="0"/>
        </a:p>
      </dgm:t>
    </dgm:pt>
    <dgm:pt modelId="{746C7AA2-AD05-4D49-AEAF-A212495A351F}" type="parTrans" cxnId="{95BE1CDC-CE41-48B1-93E6-5FD965DFA290}">
      <dgm:prSet/>
      <dgm:spPr/>
      <dgm:t>
        <a:bodyPr/>
        <a:lstStyle/>
        <a:p>
          <a:endParaRPr lang="en-US"/>
        </a:p>
      </dgm:t>
    </dgm:pt>
    <dgm:pt modelId="{C3B416F6-E2EE-4172-985D-E28084A87997}" type="sibTrans" cxnId="{95BE1CDC-CE41-48B1-93E6-5FD965DFA290}">
      <dgm:prSet/>
      <dgm:spPr/>
      <dgm:t>
        <a:bodyPr/>
        <a:lstStyle/>
        <a:p>
          <a:endParaRPr lang="en-US"/>
        </a:p>
      </dgm:t>
    </dgm:pt>
    <dgm:pt modelId="{176BED95-BBEA-420F-829C-6AF29B9A1AD9}">
      <dgm:prSet phldrT="[Text]"/>
      <dgm:spPr/>
      <dgm:t>
        <a:bodyPr/>
        <a:lstStyle/>
        <a:p>
          <a:r>
            <a:rPr lang="en-US" dirty="0" smtClean="0"/>
            <a:t>Repository</a:t>
          </a:r>
          <a:endParaRPr lang="en-US" dirty="0"/>
        </a:p>
      </dgm:t>
    </dgm:pt>
    <dgm:pt modelId="{89D42158-768C-44BA-AAC0-91AE8311C6C1}" type="parTrans" cxnId="{F570F219-7C17-4506-9C9D-814B2ECA7AE5}">
      <dgm:prSet/>
      <dgm:spPr/>
      <dgm:t>
        <a:bodyPr/>
        <a:lstStyle/>
        <a:p>
          <a:endParaRPr lang="en-US"/>
        </a:p>
      </dgm:t>
    </dgm:pt>
    <dgm:pt modelId="{ED3E3251-9437-4912-B85D-979FE081C432}" type="sibTrans" cxnId="{F570F219-7C17-4506-9C9D-814B2ECA7AE5}">
      <dgm:prSet/>
      <dgm:spPr/>
      <dgm:t>
        <a:bodyPr/>
        <a:lstStyle/>
        <a:p>
          <a:endParaRPr lang="en-US"/>
        </a:p>
      </dgm:t>
    </dgm:pt>
    <dgm:pt modelId="{16ED4F53-4F87-45BE-8874-C2D3CD09DD7B}">
      <dgm:prSet phldrT="[Text]"/>
      <dgm:spPr/>
      <dgm:t>
        <a:bodyPr/>
        <a:lstStyle/>
        <a:p>
          <a:r>
            <a:rPr lang="en-US" dirty="0" smtClean="0"/>
            <a:t>Code Complexity</a:t>
          </a:r>
          <a:endParaRPr lang="en-US" dirty="0"/>
        </a:p>
      </dgm:t>
    </dgm:pt>
    <dgm:pt modelId="{76498F8E-9AC1-42CE-B95A-78A9646EFBCF}" type="parTrans" cxnId="{B5A21F0A-1C50-4337-9877-96F2CF226030}">
      <dgm:prSet/>
      <dgm:spPr/>
      <dgm:t>
        <a:bodyPr/>
        <a:lstStyle/>
        <a:p>
          <a:endParaRPr lang="en-US"/>
        </a:p>
      </dgm:t>
    </dgm:pt>
    <dgm:pt modelId="{63096FC0-A043-4619-99B9-AED10128435E}" type="sibTrans" cxnId="{B5A21F0A-1C50-4337-9877-96F2CF226030}">
      <dgm:prSet/>
      <dgm:spPr/>
      <dgm:t>
        <a:bodyPr/>
        <a:lstStyle/>
        <a:p>
          <a:endParaRPr lang="en-US"/>
        </a:p>
      </dgm:t>
    </dgm:pt>
    <dgm:pt modelId="{55308C42-CC34-43F7-A58F-09025F606A7B}">
      <dgm:prSet phldrT="[Text]"/>
      <dgm:spPr/>
      <dgm:t>
        <a:bodyPr/>
        <a:lstStyle/>
        <a:p>
          <a:r>
            <a:rPr lang="en-US" dirty="0" smtClean="0"/>
            <a:t>Unsupported query operators</a:t>
          </a:r>
          <a:endParaRPr lang="en-US" dirty="0"/>
        </a:p>
      </dgm:t>
    </dgm:pt>
    <dgm:pt modelId="{52B3DF07-D804-481B-A46A-BA030F8DAC3C}" type="parTrans" cxnId="{3CEA182B-307F-4AF4-AD4C-AF6BA9167AF4}">
      <dgm:prSet/>
      <dgm:spPr/>
      <dgm:t>
        <a:bodyPr/>
        <a:lstStyle/>
        <a:p>
          <a:endParaRPr lang="en-US"/>
        </a:p>
      </dgm:t>
    </dgm:pt>
    <dgm:pt modelId="{5F3359AC-99E3-4FDE-AAFB-E39B49A04E0D}" type="sibTrans" cxnId="{3CEA182B-307F-4AF4-AD4C-AF6BA9167AF4}">
      <dgm:prSet/>
      <dgm:spPr/>
      <dgm:t>
        <a:bodyPr/>
        <a:lstStyle/>
        <a:p>
          <a:endParaRPr lang="en-US"/>
        </a:p>
      </dgm:t>
    </dgm:pt>
    <dgm:pt modelId="{EDA711CA-83CC-4B76-8C6B-68D3E0659413}">
      <dgm:prSet phldrT="[Text]"/>
      <dgm:spPr/>
      <dgm:t>
        <a:bodyPr/>
        <a:lstStyle/>
        <a:p>
          <a:r>
            <a:rPr lang="en-US" dirty="0" err="1" smtClean="0"/>
            <a:t>EntitySet</a:t>
          </a:r>
          <a:r>
            <a:rPr lang="en-US" dirty="0" smtClean="0"/>
            <a:t> specific operations</a:t>
          </a:r>
          <a:endParaRPr lang="en-US" dirty="0"/>
        </a:p>
      </dgm:t>
    </dgm:pt>
    <dgm:pt modelId="{AA91918D-1018-44D0-85FC-3A91C67F4A06}" type="parTrans" cxnId="{109CDC69-DA7F-487C-913B-604724A7B6B1}">
      <dgm:prSet/>
      <dgm:spPr/>
      <dgm:t>
        <a:bodyPr/>
        <a:lstStyle/>
        <a:p>
          <a:endParaRPr lang="en-US"/>
        </a:p>
      </dgm:t>
    </dgm:pt>
    <dgm:pt modelId="{12B6F946-3F63-4D47-AE03-C5809687D7D8}" type="sibTrans" cxnId="{109CDC69-DA7F-487C-913B-604724A7B6B1}">
      <dgm:prSet/>
      <dgm:spPr/>
      <dgm:t>
        <a:bodyPr/>
        <a:lstStyle/>
        <a:p>
          <a:endParaRPr lang="en-US"/>
        </a:p>
      </dgm:t>
    </dgm:pt>
    <dgm:pt modelId="{91C3AD0E-7007-4441-A33B-8879A2AC81DE}">
      <dgm:prSet phldrT="[Text]"/>
      <dgm:spPr/>
      <dgm:t>
        <a:bodyPr/>
        <a:lstStyle/>
        <a:p>
          <a:r>
            <a:rPr lang="en-US" dirty="0" smtClean="0"/>
            <a:t>Order</a:t>
          </a:r>
          <a:endParaRPr lang="en-US" dirty="0"/>
        </a:p>
      </dgm:t>
    </dgm:pt>
    <dgm:pt modelId="{B56BEA98-B3EC-4C5F-9168-5693B07ED10D}" type="parTrans" cxnId="{15E3B928-DFE6-471A-B98E-B3F1937960CD}">
      <dgm:prSet/>
      <dgm:spPr/>
      <dgm:t>
        <a:bodyPr/>
        <a:lstStyle/>
        <a:p>
          <a:endParaRPr lang="en-US"/>
        </a:p>
      </dgm:t>
    </dgm:pt>
    <dgm:pt modelId="{32A3C577-81BB-4FAC-B2DF-FC293ED2101C}" type="sibTrans" cxnId="{15E3B928-DFE6-471A-B98E-B3F1937960CD}">
      <dgm:prSet/>
      <dgm:spPr/>
      <dgm:t>
        <a:bodyPr/>
        <a:lstStyle/>
        <a:p>
          <a:endParaRPr lang="en-US"/>
        </a:p>
      </dgm:t>
    </dgm:pt>
    <dgm:pt modelId="{ABA268BF-A22D-4988-93EE-F68531A203C7}">
      <dgm:prSet phldrT="[Text]"/>
      <dgm:spPr/>
      <dgm:t>
        <a:bodyPr/>
        <a:lstStyle/>
        <a:p>
          <a:r>
            <a:rPr lang="en-US" dirty="0" smtClean="0"/>
            <a:t>Persistence Ignorant</a:t>
          </a:r>
          <a:endParaRPr lang="en-US" dirty="0"/>
        </a:p>
      </dgm:t>
    </dgm:pt>
    <dgm:pt modelId="{E987942F-7CE6-488A-8695-BE61E8EF44A9}" type="parTrans" cxnId="{1F3C5244-1CB8-4A89-A737-815BBEB50492}">
      <dgm:prSet/>
      <dgm:spPr/>
      <dgm:t>
        <a:bodyPr/>
        <a:lstStyle/>
        <a:p>
          <a:endParaRPr lang="en-US"/>
        </a:p>
      </dgm:t>
    </dgm:pt>
    <dgm:pt modelId="{61679296-63D6-482B-8AA1-D683BADFB708}" type="sibTrans" cxnId="{1F3C5244-1CB8-4A89-A737-815BBEB50492}">
      <dgm:prSet/>
      <dgm:spPr/>
      <dgm:t>
        <a:bodyPr/>
        <a:lstStyle/>
        <a:p>
          <a:endParaRPr lang="en-US"/>
        </a:p>
      </dgm:t>
    </dgm:pt>
    <dgm:pt modelId="{EA9CEA21-F254-49EE-A865-D8CB3E3DDDBB}">
      <dgm:prSet phldrT="[Text]"/>
      <dgm:spPr/>
      <dgm:t>
        <a:bodyPr/>
        <a:lstStyle/>
        <a:p>
          <a:r>
            <a:rPr lang="en-US" dirty="0" smtClean="0"/>
            <a:t>Transactions</a:t>
          </a:r>
          <a:endParaRPr lang="en-US" dirty="0"/>
        </a:p>
      </dgm:t>
    </dgm:pt>
    <dgm:pt modelId="{8DC5879D-3BA1-428F-83DF-F16C669BD8B9}" type="parTrans" cxnId="{C23D3277-1BFA-465D-B74F-D0404C987B19}">
      <dgm:prSet/>
      <dgm:spPr/>
      <dgm:t>
        <a:bodyPr/>
        <a:lstStyle/>
        <a:p>
          <a:endParaRPr lang="en-US"/>
        </a:p>
      </dgm:t>
    </dgm:pt>
    <dgm:pt modelId="{D0E6FFB6-733B-43AF-8BD3-45B6D3CC0933}" type="sibTrans" cxnId="{C23D3277-1BFA-465D-B74F-D0404C987B19}">
      <dgm:prSet/>
      <dgm:spPr/>
      <dgm:t>
        <a:bodyPr/>
        <a:lstStyle/>
        <a:p>
          <a:endParaRPr lang="en-US"/>
        </a:p>
      </dgm:t>
    </dgm:pt>
    <dgm:pt modelId="{D20A3316-C45F-471F-A5AD-0E2055FFD0C8}" type="pres">
      <dgm:prSet presAssocID="{8ECBA1A4-073A-4183-88FA-136BDA823B3D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5ED51F-8BC0-4361-90EF-3F7755D6AE3E}" type="pres">
      <dgm:prSet presAssocID="{8ECBA1A4-073A-4183-88FA-136BDA823B3D}" presName="dummyMaxCanvas" presStyleCnt="0"/>
      <dgm:spPr/>
    </dgm:pt>
    <dgm:pt modelId="{A27DDBBC-C989-43FF-8003-C37592815A2D}" type="pres">
      <dgm:prSet presAssocID="{8ECBA1A4-073A-4183-88FA-136BDA823B3D}" presName="parentComposite" presStyleCnt="0"/>
      <dgm:spPr/>
    </dgm:pt>
    <dgm:pt modelId="{370980E6-282B-400F-ABB9-6B50BFBC0CB6}" type="pres">
      <dgm:prSet presAssocID="{8ECBA1A4-073A-4183-88FA-136BDA823B3D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AAB75AA0-9601-4788-B3E0-888474DEE1BF}" type="pres">
      <dgm:prSet presAssocID="{8ECBA1A4-073A-4183-88FA-136BDA823B3D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CBCFD7CB-5BAB-4ADF-B6CF-E841BCDDB9BC}" type="pres">
      <dgm:prSet presAssocID="{8ECBA1A4-073A-4183-88FA-136BDA823B3D}" presName="childrenComposite" presStyleCnt="0"/>
      <dgm:spPr/>
    </dgm:pt>
    <dgm:pt modelId="{AB2E72AC-3D73-4AF1-9EB5-0A0AE802F792}" type="pres">
      <dgm:prSet presAssocID="{8ECBA1A4-073A-4183-88FA-136BDA823B3D}" presName="dummyMaxCanvas_ChildArea" presStyleCnt="0"/>
      <dgm:spPr/>
    </dgm:pt>
    <dgm:pt modelId="{37FF1684-58F5-42AA-A2B2-4F59D724B2B4}" type="pres">
      <dgm:prSet presAssocID="{8ECBA1A4-073A-4183-88FA-136BDA823B3D}" presName="fulcrum" presStyleLbl="alignAccFollowNode1" presStyleIdx="2" presStyleCnt="4"/>
      <dgm:spPr/>
    </dgm:pt>
    <dgm:pt modelId="{CC5F46F0-6C66-4CE6-96CE-0802CE5BACCD}" type="pres">
      <dgm:prSet presAssocID="{8ECBA1A4-073A-4183-88FA-136BDA823B3D}" presName="balance_44" presStyleLbl="alignAccFollowNode1" presStyleIdx="3" presStyleCnt="4">
        <dgm:presLayoutVars>
          <dgm:bulletEnabled val="1"/>
        </dgm:presLayoutVars>
      </dgm:prSet>
      <dgm:spPr/>
    </dgm:pt>
    <dgm:pt modelId="{D2F3F33F-AFA0-48C0-B533-9E2458CB439A}" type="pres">
      <dgm:prSet presAssocID="{8ECBA1A4-073A-4183-88FA-136BDA823B3D}" presName="right_44_1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7F03B-7ECE-4225-898A-ED7D6BA0BBC0}" type="pres">
      <dgm:prSet presAssocID="{8ECBA1A4-073A-4183-88FA-136BDA823B3D}" presName="right_44_2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DC42A3-6FF9-4EBB-91BF-0DE451386729}" type="pres">
      <dgm:prSet presAssocID="{8ECBA1A4-073A-4183-88FA-136BDA823B3D}" presName="right_44_3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D9146D-1B8B-4ADF-A7D6-04D08800FF1B}" type="pres">
      <dgm:prSet presAssocID="{8ECBA1A4-073A-4183-88FA-136BDA823B3D}" presName="right_44_4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F0E369-E6F0-4B9E-88CF-E4AB99CDA4C6}" type="pres">
      <dgm:prSet presAssocID="{8ECBA1A4-073A-4183-88FA-136BDA823B3D}" presName="left_44_1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60EB8F-5A29-4F10-A1C8-553A9D257C54}" type="pres">
      <dgm:prSet presAssocID="{8ECBA1A4-073A-4183-88FA-136BDA823B3D}" presName="left_44_2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E6C802-A831-413E-AAAB-6110F824EC49}" type="pres">
      <dgm:prSet presAssocID="{8ECBA1A4-073A-4183-88FA-136BDA823B3D}" presName="left_44_3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B96A17-5DDD-43EC-8504-2A34BEC3B835}" type="pres">
      <dgm:prSet presAssocID="{8ECBA1A4-073A-4183-88FA-136BDA823B3D}" presName="left_44_4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3D3277-1BFA-465D-B74F-D0404C987B19}" srcId="{3A1812F6-0A6C-48FC-A9CD-6B7F03398900}" destId="{EA9CEA21-F254-49EE-A865-D8CB3E3DDDBB}" srcOrd="3" destOrd="0" parTransId="{8DC5879D-3BA1-428F-83DF-F16C669BD8B9}" sibTransId="{D0E6FFB6-733B-43AF-8BD3-45B6D3CC0933}"/>
    <dgm:cxn modelId="{7D892C9E-D21D-4EF2-8E0D-CCDCA22C9D8F}" type="presOf" srcId="{EA9CEA21-F254-49EE-A865-D8CB3E3DDDBB}" destId="{53B96A17-5DDD-43EC-8504-2A34BEC3B835}" srcOrd="0" destOrd="0" presId="urn:microsoft.com/office/officeart/2005/8/layout/balance1"/>
    <dgm:cxn modelId="{40C621DD-91C2-47C9-8E95-5A24311403E5}" type="presOf" srcId="{24FDCF64-E461-45D0-874D-0A316E31D2C9}" destId="{F2F0E369-E6F0-4B9E-88CF-E4AB99CDA4C6}" srcOrd="0" destOrd="0" presId="urn:microsoft.com/office/officeart/2005/8/layout/balance1"/>
    <dgm:cxn modelId="{F570F219-7C17-4506-9C9D-814B2ECA7AE5}" srcId="{8ECBA1A4-073A-4183-88FA-136BDA823B3D}" destId="{176BED95-BBEA-420F-829C-6AF29B9A1AD9}" srcOrd="1" destOrd="0" parTransId="{89D42158-768C-44BA-AAC0-91AE8311C6C1}" sibTransId="{ED3E3251-9437-4912-B85D-979FE081C432}"/>
    <dgm:cxn modelId="{075F28EC-EDF7-4A36-8250-8F387795E9C3}" srcId="{8ECBA1A4-073A-4183-88FA-136BDA823B3D}" destId="{3A1812F6-0A6C-48FC-A9CD-6B7F03398900}" srcOrd="0" destOrd="0" parTransId="{2C1F4304-1933-4C0A-AE87-1250D1A9AC4B}" sibTransId="{6171DECD-9021-444F-B987-A463DD542F74}"/>
    <dgm:cxn modelId="{B5A21F0A-1C50-4337-9877-96F2CF226030}" srcId="{176BED95-BBEA-420F-829C-6AF29B9A1AD9}" destId="{16ED4F53-4F87-45BE-8874-C2D3CD09DD7B}" srcOrd="0" destOrd="0" parTransId="{76498F8E-9AC1-42CE-B95A-78A9646EFBCF}" sibTransId="{63096FC0-A043-4619-99B9-AED10128435E}"/>
    <dgm:cxn modelId="{37BE05AD-ABF8-4A52-857B-2FEF647D6B4B}" type="presOf" srcId="{EDA711CA-83CC-4B76-8C6B-68D3E0659413}" destId="{E4DC42A3-6FF9-4EBB-91BF-0DE451386729}" srcOrd="0" destOrd="0" presId="urn:microsoft.com/office/officeart/2005/8/layout/balance1"/>
    <dgm:cxn modelId="{EC903B97-08A2-4E39-9A04-24C154E16FE1}" srcId="{3A1812F6-0A6C-48FC-A9CD-6B7F03398900}" destId="{24FDCF64-E461-45D0-874D-0A316E31D2C9}" srcOrd="0" destOrd="0" parTransId="{0CE6C434-81F2-4D6C-BDC5-D45C333A53A2}" sibTransId="{42D6A850-1E92-478A-A1DC-D2D078A43B5F}"/>
    <dgm:cxn modelId="{E9425495-F694-4FD1-A646-9C358F3F6DA3}" type="presOf" srcId="{176BED95-BBEA-420F-829C-6AF29B9A1AD9}" destId="{AAB75AA0-9601-4788-B3E0-888474DEE1BF}" srcOrd="0" destOrd="0" presId="urn:microsoft.com/office/officeart/2005/8/layout/balance1"/>
    <dgm:cxn modelId="{5386D9C3-90F1-4704-8C56-3ED0634F00C1}" type="presOf" srcId="{3A1812F6-0A6C-48FC-A9CD-6B7F03398900}" destId="{370980E6-282B-400F-ABB9-6B50BFBC0CB6}" srcOrd="0" destOrd="0" presId="urn:microsoft.com/office/officeart/2005/8/layout/balance1"/>
    <dgm:cxn modelId="{3CEA182B-307F-4AF4-AD4C-AF6BA9167AF4}" srcId="{176BED95-BBEA-420F-829C-6AF29B9A1AD9}" destId="{55308C42-CC34-43F7-A58F-09025F606A7B}" srcOrd="1" destOrd="0" parTransId="{52B3DF07-D804-481B-A46A-BA030F8DAC3C}" sibTransId="{5F3359AC-99E3-4FDE-AAFB-E39B49A04E0D}"/>
    <dgm:cxn modelId="{15E3B928-DFE6-471A-B98E-B3F1937960CD}" srcId="{3A1812F6-0A6C-48FC-A9CD-6B7F03398900}" destId="{91C3AD0E-7007-4441-A33B-8879A2AC81DE}" srcOrd="2" destOrd="0" parTransId="{B56BEA98-B3EC-4C5F-9168-5693B07ED10D}" sibTransId="{32A3C577-81BB-4FAC-B2DF-FC293ED2101C}"/>
    <dgm:cxn modelId="{1F3C5244-1CB8-4A89-A737-815BBEB50492}" srcId="{176BED95-BBEA-420F-829C-6AF29B9A1AD9}" destId="{ABA268BF-A22D-4988-93EE-F68531A203C7}" srcOrd="3" destOrd="0" parTransId="{E987942F-7CE6-488A-8695-BE61E8EF44A9}" sibTransId="{61679296-63D6-482B-8AA1-D683BADFB708}"/>
    <dgm:cxn modelId="{AC3E1EE4-203A-485D-A1E4-BB9D22FFEDA7}" type="presOf" srcId="{16ED4F53-4F87-45BE-8874-C2D3CD09DD7B}" destId="{D2F3F33F-AFA0-48C0-B533-9E2458CB439A}" srcOrd="0" destOrd="0" presId="urn:microsoft.com/office/officeart/2005/8/layout/balance1"/>
    <dgm:cxn modelId="{EC9330B3-0BF7-4D4F-BBBF-E94469CC6936}" type="presOf" srcId="{55308C42-CC34-43F7-A58F-09025F606A7B}" destId="{3FC7F03B-7ECE-4225-898A-ED7D6BA0BBC0}" srcOrd="0" destOrd="0" presId="urn:microsoft.com/office/officeart/2005/8/layout/balance1"/>
    <dgm:cxn modelId="{109CDC69-DA7F-487C-913B-604724A7B6B1}" srcId="{176BED95-BBEA-420F-829C-6AF29B9A1AD9}" destId="{EDA711CA-83CC-4B76-8C6B-68D3E0659413}" srcOrd="2" destOrd="0" parTransId="{AA91918D-1018-44D0-85FC-3A91C67F4A06}" sibTransId="{12B6F946-3F63-4D47-AE03-C5809687D7D8}"/>
    <dgm:cxn modelId="{47483A7F-1190-4C57-8EE2-398F82925B4E}" type="presOf" srcId="{ABA268BF-A22D-4988-93EE-F68531A203C7}" destId="{04D9146D-1B8B-4ADF-A7D6-04D08800FF1B}" srcOrd="0" destOrd="0" presId="urn:microsoft.com/office/officeart/2005/8/layout/balance1"/>
    <dgm:cxn modelId="{95BE1CDC-CE41-48B1-93E6-5FD965DFA290}" srcId="{3A1812F6-0A6C-48FC-A9CD-6B7F03398900}" destId="{46C18FC9-DEE0-407E-A0AB-4C50E471D386}" srcOrd="1" destOrd="0" parTransId="{746C7AA2-AD05-4D49-AEAF-A212495A351F}" sibTransId="{C3B416F6-E2EE-4172-985D-E28084A87997}"/>
    <dgm:cxn modelId="{3D4C9D68-18EB-4CF4-80E8-3A86E1F9281B}" type="presOf" srcId="{8ECBA1A4-073A-4183-88FA-136BDA823B3D}" destId="{D20A3316-C45F-471F-A5AD-0E2055FFD0C8}" srcOrd="0" destOrd="0" presId="urn:microsoft.com/office/officeart/2005/8/layout/balance1"/>
    <dgm:cxn modelId="{BE8DCFCA-6D24-4A86-90D2-613CC8DE1B00}" type="presOf" srcId="{46C18FC9-DEE0-407E-A0AB-4C50E471D386}" destId="{2160EB8F-5A29-4F10-A1C8-553A9D257C54}" srcOrd="0" destOrd="0" presId="urn:microsoft.com/office/officeart/2005/8/layout/balance1"/>
    <dgm:cxn modelId="{5198A416-3EF6-44BB-B2E6-B2B85279A46D}" type="presOf" srcId="{91C3AD0E-7007-4441-A33B-8879A2AC81DE}" destId="{C5E6C802-A831-413E-AAAB-6110F824EC49}" srcOrd="0" destOrd="0" presId="urn:microsoft.com/office/officeart/2005/8/layout/balance1"/>
    <dgm:cxn modelId="{81EF3BE9-8009-4A04-ADB7-A03C0A902DDA}" type="presParOf" srcId="{D20A3316-C45F-471F-A5AD-0E2055FFD0C8}" destId="{125ED51F-8BC0-4361-90EF-3F7755D6AE3E}" srcOrd="0" destOrd="0" presId="urn:microsoft.com/office/officeart/2005/8/layout/balance1"/>
    <dgm:cxn modelId="{8F2B4AE3-DE56-443D-B81B-E65214F3E798}" type="presParOf" srcId="{D20A3316-C45F-471F-A5AD-0E2055FFD0C8}" destId="{A27DDBBC-C989-43FF-8003-C37592815A2D}" srcOrd="1" destOrd="0" presId="urn:microsoft.com/office/officeart/2005/8/layout/balance1"/>
    <dgm:cxn modelId="{57798E00-2E8B-49C7-8E28-E9E6C668AC00}" type="presParOf" srcId="{A27DDBBC-C989-43FF-8003-C37592815A2D}" destId="{370980E6-282B-400F-ABB9-6B50BFBC0CB6}" srcOrd="0" destOrd="0" presId="urn:microsoft.com/office/officeart/2005/8/layout/balance1"/>
    <dgm:cxn modelId="{8417AB41-A4B4-4189-8E99-4F0DD6533F48}" type="presParOf" srcId="{A27DDBBC-C989-43FF-8003-C37592815A2D}" destId="{AAB75AA0-9601-4788-B3E0-888474DEE1BF}" srcOrd="1" destOrd="0" presId="urn:microsoft.com/office/officeart/2005/8/layout/balance1"/>
    <dgm:cxn modelId="{78CA1552-B001-40B7-A2C6-80AEE72B6FEC}" type="presParOf" srcId="{D20A3316-C45F-471F-A5AD-0E2055FFD0C8}" destId="{CBCFD7CB-5BAB-4ADF-B6CF-E841BCDDB9BC}" srcOrd="2" destOrd="0" presId="urn:microsoft.com/office/officeart/2005/8/layout/balance1"/>
    <dgm:cxn modelId="{093910D2-CF17-4BC6-A5D9-31BF3C1F19D0}" type="presParOf" srcId="{CBCFD7CB-5BAB-4ADF-B6CF-E841BCDDB9BC}" destId="{AB2E72AC-3D73-4AF1-9EB5-0A0AE802F792}" srcOrd="0" destOrd="0" presId="urn:microsoft.com/office/officeart/2005/8/layout/balance1"/>
    <dgm:cxn modelId="{6D3D2C6C-67F1-4F6A-981E-3D5F40E44762}" type="presParOf" srcId="{CBCFD7CB-5BAB-4ADF-B6CF-E841BCDDB9BC}" destId="{37FF1684-58F5-42AA-A2B2-4F59D724B2B4}" srcOrd="1" destOrd="0" presId="urn:microsoft.com/office/officeart/2005/8/layout/balance1"/>
    <dgm:cxn modelId="{AB5B6E87-181C-4289-89BB-C50E695F5F51}" type="presParOf" srcId="{CBCFD7CB-5BAB-4ADF-B6CF-E841BCDDB9BC}" destId="{CC5F46F0-6C66-4CE6-96CE-0802CE5BACCD}" srcOrd="2" destOrd="0" presId="urn:microsoft.com/office/officeart/2005/8/layout/balance1"/>
    <dgm:cxn modelId="{B9CEAB65-C4D3-43A5-8002-30335EE0FF49}" type="presParOf" srcId="{CBCFD7CB-5BAB-4ADF-B6CF-E841BCDDB9BC}" destId="{D2F3F33F-AFA0-48C0-B533-9E2458CB439A}" srcOrd="3" destOrd="0" presId="urn:microsoft.com/office/officeart/2005/8/layout/balance1"/>
    <dgm:cxn modelId="{89715D9B-1953-4951-8B45-16832DED16AC}" type="presParOf" srcId="{CBCFD7CB-5BAB-4ADF-B6CF-E841BCDDB9BC}" destId="{3FC7F03B-7ECE-4225-898A-ED7D6BA0BBC0}" srcOrd="4" destOrd="0" presId="urn:microsoft.com/office/officeart/2005/8/layout/balance1"/>
    <dgm:cxn modelId="{48EDEB4C-1A24-4A6F-ADBB-4F320D93A087}" type="presParOf" srcId="{CBCFD7CB-5BAB-4ADF-B6CF-E841BCDDB9BC}" destId="{E4DC42A3-6FF9-4EBB-91BF-0DE451386729}" srcOrd="5" destOrd="0" presId="urn:microsoft.com/office/officeart/2005/8/layout/balance1"/>
    <dgm:cxn modelId="{92C67130-9FBD-4743-BB72-A355EB5948EF}" type="presParOf" srcId="{CBCFD7CB-5BAB-4ADF-B6CF-E841BCDDB9BC}" destId="{04D9146D-1B8B-4ADF-A7D6-04D08800FF1B}" srcOrd="6" destOrd="0" presId="urn:microsoft.com/office/officeart/2005/8/layout/balance1"/>
    <dgm:cxn modelId="{07379E4A-EBAD-4A9D-9C7D-F1F55104C709}" type="presParOf" srcId="{CBCFD7CB-5BAB-4ADF-B6CF-E841BCDDB9BC}" destId="{F2F0E369-E6F0-4B9E-88CF-E4AB99CDA4C6}" srcOrd="7" destOrd="0" presId="urn:microsoft.com/office/officeart/2005/8/layout/balance1"/>
    <dgm:cxn modelId="{893C2E8B-468C-4B05-A0BF-602B07769A3A}" type="presParOf" srcId="{CBCFD7CB-5BAB-4ADF-B6CF-E841BCDDB9BC}" destId="{2160EB8F-5A29-4F10-A1C8-553A9D257C54}" srcOrd="8" destOrd="0" presId="urn:microsoft.com/office/officeart/2005/8/layout/balance1"/>
    <dgm:cxn modelId="{F2E4CA77-7068-4B77-938A-66BCECAF1919}" type="presParOf" srcId="{CBCFD7CB-5BAB-4ADF-B6CF-E841BCDDB9BC}" destId="{C5E6C802-A831-413E-AAAB-6110F824EC49}" srcOrd="9" destOrd="0" presId="urn:microsoft.com/office/officeart/2005/8/layout/balance1"/>
    <dgm:cxn modelId="{7B56E102-E909-458D-B6AB-450A25056615}" type="presParOf" srcId="{CBCFD7CB-5BAB-4ADF-B6CF-E841BCDDB9BC}" destId="{53B96A17-5DDD-43EC-8504-2A34BEC3B835}" srcOrd="10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E3773E-E425-489C-844B-4E53B46DD0BA}">
      <dsp:nvSpPr>
        <dsp:cNvPr id="0" name=""/>
        <dsp:cNvSpPr/>
      </dsp:nvSpPr>
      <dsp:spPr>
        <a:xfrm rot="16200000">
          <a:off x="717550" y="-717550"/>
          <a:ext cx="2755900" cy="4191000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5"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Unit</a:t>
          </a:r>
          <a:endParaRPr lang="en-US" sz="3200" kern="1200" dirty="0"/>
        </a:p>
      </dsp:txBody>
      <dsp:txXfrm rot="5400000">
        <a:off x="0" y="0"/>
        <a:ext cx="4191000" cy="2066925"/>
      </dsp:txXfrm>
    </dsp:sp>
    <dsp:sp modelId="{A4738704-FBB0-4C4C-9DA3-486713A0F073}">
      <dsp:nvSpPr>
        <dsp:cNvPr id="0" name=""/>
        <dsp:cNvSpPr/>
      </dsp:nvSpPr>
      <dsp:spPr>
        <a:xfrm>
          <a:off x="4191000" y="0"/>
          <a:ext cx="4191000" cy="2755900"/>
        </a:xfrm>
        <a:prstGeom prst="round1Rect">
          <a:avLst/>
        </a:prstGeom>
        <a:gradFill rotWithShape="0">
          <a:gsLst>
            <a:gs pos="0">
              <a:schemeClr val="accent5">
                <a:hueOff val="2239519"/>
                <a:satOff val="3160"/>
                <a:lumOff val="-392"/>
                <a:alphaOff val="0"/>
                <a:shade val="15000"/>
                <a:satMod val="180000"/>
              </a:schemeClr>
            </a:gs>
            <a:gs pos="50000">
              <a:schemeClr val="accent5">
                <a:hueOff val="2239519"/>
                <a:satOff val="3160"/>
                <a:lumOff val="-392"/>
                <a:alphaOff val="0"/>
                <a:shade val="45000"/>
                <a:satMod val="170000"/>
              </a:schemeClr>
            </a:gs>
            <a:gs pos="70000">
              <a:schemeClr val="accent5">
                <a:hueOff val="2239519"/>
                <a:satOff val="3160"/>
                <a:lumOff val="-392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2239519"/>
                <a:satOff val="3160"/>
                <a:lumOff val="-392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5">
              <a:hueOff val="2239519"/>
              <a:satOff val="3160"/>
              <a:lumOff val="-392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Functional</a:t>
          </a:r>
          <a:endParaRPr lang="en-US" sz="3200" kern="1200" dirty="0"/>
        </a:p>
      </dsp:txBody>
      <dsp:txXfrm>
        <a:off x="4191000" y="0"/>
        <a:ext cx="4191000" cy="2066925"/>
      </dsp:txXfrm>
    </dsp:sp>
    <dsp:sp modelId="{7BF61F03-EF92-4DAB-B77F-F76F0CA390FC}">
      <dsp:nvSpPr>
        <dsp:cNvPr id="0" name=""/>
        <dsp:cNvSpPr/>
      </dsp:nvSpPr>
      <dsp:spPr>
        <a:xfrm rot="10800000">
          <a:off x="0" y="2755900"/>
          <a:ext cx="4191000" cy="2755900"/>
        </a:xfrm>
        <a:prstGeom prst="round1Rect">
          <a:avLst/>
        </a:prstGeom>
        <a:gradFill rotWithShape="0">
          <a:gsLst>
            <a:gs pos="0">
              <a:schemeClr val="accent5">
                <a:hueOff val="4479037"/>
                <a:satOff val="6319"/>
                <a:lumOff val="-784"/>
                <a:alphaOff val="0"/>
                <a:shade val="15000"/>
                <a:satMod val="180000"/>
              </a:schemeClr>
            </a:gs>
            <a:gs pos="50000">
              <a:schemeClr val="accent5">
                <a:hueOff val="4479037"/>
                <a:satOff val="6319"/>
                <a:lumOff val="-784"/>
                <a:alphaOff val="0"/>
                <a:shade val="45000"/>
                <a:satMod val="170000"/>
              </a:schemeClr>
            </a:gs>
            <a:gs pos="70000">
              <a:schemeClr val="accent5">
                <a:hueOff val="4479037"/>
                <a:satOff val="6319"/>
                <a:lumOff val="-784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4479037"/>
                <a:satOff val="6319"/>
                <a:lumOff val="-784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5">
              <a:hueOff val="4479037"/>
              <a:satOff val="6319"/>
              <a:lumOff val="-784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Database</a:t>
          </a:r>
          <a:endParaRPr lang="en-US" sz="3200" kern="1200" dirty="0"/>
        </a:p>
      </dsp:txBody>
      <dsp:txXfrm rot="10800000">
        <a:off x="0" y="3444875"/>
        <a:ext cx="4191000" cy="2066925"/>
      </dsp:txXfrm>
    </dsp:sp>
    <dsp:sp modelId="{B49DF893-BAF7-4C1E-BCE3-DB69577D2334}">
      <dsp:nvSpPr>
        <dsp:cNvPr id="0" name=""/>
        <dsp:cNvSpPr/>
      </dsp:nvSpPr>
      <dsp:spPr>
        <a:xfrm rot="5400000">
          <a:off x="4908550" y="2038350"/>
          <a:ext cx="2755900" cy="4191000"/>
        </a:xfrm>
        <a:prstGeom prst="round1Rect">
          <a:avLst/>
        </a:prstGeom>
        <a:gradFill rotWithShape="0">
          <a:gsLst>
            <a:gs pos="0">
              <a:schemeClr val="accent5">
                <a:hueOff val="6718555"/>
                <a:satOff val="9479"/>
                <a:lumOff val="-1176"/>
                <a:alphaOff val="0"/>
                <a:shade val="15000"/>
                <a:satMod val="180000"/>
              </a:schemeClr>
            </a:gs>
            <a:gs pos="50000">
              <a:schemeClr val="accent5">
                <a:hueOff val="6718555"/>
                <a:satOff val="9479"/>
                <a:lumOff val="-1176"/>
                <a:alphaOff val="0"/>
                <a:shade val="45000"/>
                <a:satMod val="170000"/>
              </a:schemeClr>
            </a:gs>
            <a:gs pos="70000">
              <a:schemeClr val="accent5">
                <a:hueOff val="6718555"/>
                <a:satOff val="9479"/>
                <a:lumOff val="-1176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6718555"/>
                <a:satOff val="9479"/>
                <a:lumOff val="-1176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5">
              <a:hueOff val="6718555"/>
              <a:satOff val="9479"/>
              <a:lumOff val="-1176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Integration</a:t>
          </a:r>
          <a:endParaRPr lang="en-US" sz="3200" kern="1200" dirty="0"/>
        </a:p>
      </dsp:txBody>
      <dsp:txXfrm rot="-5400000">
        <a:off x="4191000" y="3444874"/>
        <a:ext cx="4191000" cy="2066925"/>
      </dsp:txXfrm>
    </dsp:sp>
    <dsp:sp modelId="{B6BF7F9C-F4F9-41FD-9738-FAA55A23AF7F}">
      <dsp:nvSpPr>
        <dsp:cNvPr id="0" name=""/>
        <dsp:cNvSpPr/>
      </dsp:nvSpPr>
      <dsp:spPr>
        <a:xfrm>
          <a:off x="2933700" y="2066925"/>
          <a:ext cx="2514600" cy="1377950"/>
        </a:xfrm>
        <a:prstGeom prst="roundRect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tint val="40000"/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5">
              <a:tint val="40000"/>
              <a:hueOff val="0"/>
              <a:satOff val="0"/>
              <a:lumOff val="0"/>
              <a:alphaOff val="0"/>
              <a:satMod val="3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Test Types</a:t>
          </a:r>
          <a:endParaRPr lang="en-US" sz="3200" kern="1200" dirty="0"/>
        </a:p>
      </dsp:txBody>
      <dsp:txXfrm>
        <a:off x="3000966" y="2134191"/>
        <a:ext cx="2380068" cy="12434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0980E6-282B-400F-ABB9-6B50BFBC0CB6}">
      <dsp:nvSpPr>
        <dsp:cNvPr id="0" name=""/>
        <dsp:cNvSpPr/>
      </dsp:nvSpPr>
      <dsp:spPr>
        <a:xfrm>
          <a:off x="1606295" y="0"/>
          <a:ext cx="1865376" cy="103632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Context</a:t>
          </a:r>
          <a:endParaRPr lang="en-US" sz="2400" kern="1200" dirty="0"/>
        </a:p>
      </dsp:txBody>
      <dsp:txXfrm>
        <a:off x="1636648" y="30353"/>
        <a:ext cx="1804670" cy="975614"/>
      </dsp:txXfrm>
    </dsp:sp>
    <dsp:sp modelId="{AAB75AA0-9601-4788-B3E0-888474DEE1BF}">
      <dsp:nvSpPr>
        <dsp:cNvPr id="0" name=""/>
        <dsp:cNvSpPr/>
      </dsp:nvSpPr>
      <dsp:spPr>
        <a:xfrm>
          <a:off x="4300728" y="0"/>
          <a:ext cx="1865376" cy="103632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2293114"/>
            <a:satOff val="759"/>
            <a:lumOff val="-5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2293114"/>
              <a:satOff val="759"/>
              <a:lumOff val="-5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Repository</a:t>
          </a:r>
          <a:endParaRPr lang="en-US" sz="2400" kern="1200" dirty="0"/>
        </a:p>
      </dsp:txBody>
      <dsp:txXfrm>
        <a:off x="4331081" y="30353"/>
        <a:ext cx="1804670" cy="975614"/>
      </dsp:txXfrm>
    </dsp:sp>
    <dsp:sp modelId="{37FF1684-58F5-42AA-A2B2-4F59D724B2B4}">
      <dsp:nvSpPr>
        <dsp:cNvPr id="0" name=""/>
        <dsp:cNvSpPr/>
      </dsp:nvSpPr>
      <dsp:spPr>
        <a:xfrm>
          <a:off x="3497580" y="4404360"/>
          <a:ext cx="777240" cy="777240"/>
        </a:xfrm>
        <a:prstGeom prst="triangle">
          <a:avLst/>
        </a:prstGeom>
        <a:solidFill>
          <a:schemeClr val="accent5">
            <a:tint val="40000"/>
            <a:alpha val="90000"/>
            <a:hueOff val="4586227"/>
            <a:satOff val="1519"/>
            <a:lumOff val="-11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4586227"/>
              <a:satOff val="1519"/>
              <a:lumOff val="-11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C5F46F0-6C66-4CE6-96CE-0802CE5BACCD}">
      <dsp:nvSpPr>
        <dsp:cNvPr id="0" name=""/>
        <dsp:cNvSpPr/>
      </dsp:nvSpPr>
      <dsp:spPr>
        <a:xfrm>
          <a:off x="1554479" y="4078955"/>
          <a:ext cx="4663440" cy="315041"/>
        </a:xfrm>
        <a:prstGeom prst="rect">
          <a:avLst/>
        </a:prstGeom>
        <a:solidFill>
          <a:schemeClr val="accent5">
            <a:tint val="40000"/>
            <a:alpha val="90000"/>
            <a:hueOff val="6879340"/>
            <a:satOff val="2278"/>
            <a:lumOff val="-16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6879340"/>
              <a:satOff val="2278"/>
              <a:lumOff val="-16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2F3F33F-AFA0-48C0-B533-9E2458CB439A}">
      <dsp:nvSpPr>
        <dsp:cNvPr id="0" name=""/>
        <dsp:cNvSpPr/>
      </dsp:nvSpPr>
      <dsp:spPr>
        <a:xfrm>
          <a:off x="4300728" y="3403274"/>
          <a:ext cx="1865376" cy="63837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Code Complexity</a:t>
          </a:r>
          <a:endParaRPr lang="en-US" sz="1300" kern="1200" dirty="0"/>
        </a:p>
      </dsp:txBody>
      <dsp:txXfrm>
        <a:off x="4331891" y="3434437"/>
        <a:ext cx="1803050" cy="576047"/>
      </dsp:txXfrm>
    </dsp:sp>
    <dsp:sp modelId="{3FC7F03B-7ECE-4225-898A-ED7D6BA0BBC0}">
      <dsp:nvSpPr>
        <dsp:cNvPr id="0" name=""/>
        <dsp:cNvSpPr/>
      </dsp:nvSpPr>
      <dsp:spPr>
        <a:xfrm>
          <a:off x="4300728" y="2715158"/>
          <a:ext cx="1865376" cy="638373"/>
        </a:xfrm>
        <a:prstGeom prst="roundRect">
          <a:avLst/>
        </a:prstGeom>
        <a:gradFill rotWithShape="0">
          <a:gsLst>
            <a:gs pos="0">
              <a:schemeClr val="accent5">
                <a:hueOff val="959794"/>
                <a:satOff val="1354"/>
                <a:lumOff val="-168"/>
                <a:alphaOff val="0"/>
                <a:shade val="15000"/>
                <a:satMod val="180000"/>
              </a:schemeClr>
            </a:gs>
            <a:gs pos="50000">
              <a:schemeClr val="accent5">
                <a:hueOff val="959794"/>
                <a:satOff val="1354"/>
                <a:lumOff val="-168"/>
                <a:alphaOff val="0"/>
                <a:shade val="45000"/>
                <a:satMod val="170000"/>
              </a:schemeClr>
            </a:gs>
            <a:gs pos="70000">
              <a:schemeClr val="accent5">
                <a:hueOff val="959794"/>
                <a:satOff val="1354"/>
                <a:lumOff val="-168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959794"/>
                <a:satOff val="1354"/>
                <a:lumOff val="-168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Unsupported query operators</a:t>
          </a:r>
          <a:endParaRPr lang="en-US" sz="1300" kern="1200" dirty="0"/>
        </a:p>
      </dsp:txBody>
      <dsp:txXfrm>
        <a:off x="4331891" y="2746321"/>
        <a:ext cx="1803050" cy="576047"/>
      </dsp:txXfrm>
    </dsp:sp>
    <dsp:sp modelId="{E4DC42A3-6FF9-4EBB-91BF-0DE451386729}">
      <dsp:nvSpPr>
        <dsp:cNvPr id="0" name=""/>
        <dsp:cNvSpPr/>
      </dsp:nvSpPr>
      <dsp:spPr>
        <a:xfrm>
          <a:off x="4300728" y="2027041"/>
          <a:ext cx="1865376" cy="638373"/>
        </a:xfrm>
        <a:prstGeom prst="roundRect">
          <a:avLst/>
        </a:prstGeom>
        <a:gradFill rotWithShape="0">
          <a:gsLst>
            <a:gs pos="0">
              <a:schemeClr val="accent5">
                <a:hueOff val="1919587"/>
                <a:satOff val="2708"/>
                <a:lumOff val="-336"/>
                <a:alphaOff val="0"/>
                <a:shade val="15000"/>
                <a:satMod val="180000"/>
              </a:schemeClr>
            </a:gs>
            <a:gs pos="50000">
              <a:schemeClr val="accent5">
                <a:hueOff val="1919587"/>
                <a:satOff val="2708"/>
                <a:lumOff val="-336"/>
                <a:alphaOff val="0"/>
                <a:shade val="45000"/>
                <a:satMod val="170000"/>
              </a:schemeClr>
            </a:gs>
            <a:gs pos="70000">
              <a:schemeClr val="accent5">
                <a:hueOff val="1919587"/>
                <a:satOff val="2708"/>
                <a:lumOff val="-336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1919587"/>
                <a:satOff val="2708"/>
                <a:lumOff val="-336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EntitySet</a:t>
          </a:r>
          <a:r>
            <a:rPr lang="en-US" sz="1300" kern="1200" dirty="0" smtClean="0"/>
            <a:t> specific operations</a:t>
          </a:r>
          <a:endParaRPr lang="en-US" sz="1300" kern="1200" dirty="0"/>
        </a:p>
      </dsp:txBody>
      <dsp:txXfrm>
        <a:off x="4331891" y="2058204"/>
        <a:ext cx="1803050" cy="576047"/>
      </dsp:txXfrm>
    </dsp:sp>
    <dsp:sp modelId="{04D9146D-1B8B-4ADF-A7D6-04D08800FF1B}">
      <dsp:nvSpPr>
        <dsp:cNvPr id="0" name=""/>
        <dsp:cNvSpPr/>
      </dsp:nvSpPr>
      <dsp:spPr>
        <a:xfrm>
          <a:off x="4300728" y="1326489"/>
          <a:ext cx="1865376" cy="638373"/>
        </a:xfrm>
        <a:prstGeom prst="roundRect">
          <a:avLst/>
        </a:prstGeom>
        <a:gradFill rotWithShape="0">
          <a:gsLst>
            <a:gs pos="0">
              <a:schemeClr val="accent5">
                <a:hueOff val="2879381"/>
                <a:satOff val="4062"/>
                <a:lumOff val="-504"/>
                <a:alphaOff val="0"/>
                <a:shade val="15000"/>
                <a:satMod val="180000"/>
              </a:schemeClr>
            </a:gs>
            <a:gs pos="50000">
              <a:schemeClr val="accent5">
                <a:hueOff val="2879381"/>
                <a:satOff val="4062"/>
                <a:lumOff val="-504"/>
                <a:alphaOff val="0"/>
                <a:shade val="45000"/>
                <a:satMod val="170000"/>
              </a:schemeClr>
            </a:gs>
            <a:gs pos="70000">
              <a:schemeClr val="accent5">
                <a:hueOff val="2879381"/>
                <a:satOff val="4062"/>
                <a:lumOff val="-504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2879381"/>
                <a:satOff val="4062"/>
                <a:lumOff val="-504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Persistence Ignorant</a:t>
          </a:r>
          <a:endParaRPr lang="en-US" sz="1300" kern="1200" dirty="0"/>
        </a:p>
      </dsp:txBody>
      <dsp:txXfrm>
        <a:off x="4331891" y="1357652"/>
        <a:ext cx="1803050" cy="576047"/>
      </dsp:txXfrm>
    </dsp:sp>
    <dsp:sp modelId="{F2F0E369-E6F0-4B9E-88CF-E4AB99CDA4C6}">
      <dsp:nvSpPr>
        <dsp:cNvPr id="0" name=""/>
        <dsp:cNvSpPr/>
      </dsp:nvSpPr>
      <dsp:spPr>
        <a:xfrm>
          <a:off x="1606295" y="3403274"/>
          <a:ext cx="1865376" cy="638373"/>
        </a:xfrm>
        <a:prstGeom prst="roundRect">
          <a:avLst/>
        </a:prstGeom>
        <a:gradFill rotWithShape="0">
          <a:gsLst>
            <a:gs pos="0">
              <a:schemeClr val="accent5">
                <a:hueOff val="3839175"/>
                <a:satOff val="5417"/>
                <a:lumOff val="-672"/>
                <a:alphaOff val="0"/>
                <a:shade val="15000"/>
                <a:satMod val="180000"/>
              </a:schemeClr>
            </a:gs>
            <a:gs pos="50000">
              <a:schemeClr val="accent5">
                <a:hueOff val="3839175"/>
                <a:satOff val="5417"/>
                <a:lumOff val="-672"/>
                <a:alphaOff val="0"/>
                <a:shade val="45000"/>
                <a:satMod val="170000"/>
              </a:schemeClr>
            </a:gs>
            <a:gs pos="70000">
              <a:schemeClr val="accent5">
                <a:hueOff val="3839175"/>
                <a:satOff val="5417"/>
                <a:lumOff val="-672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3839175"/>
                <a:satOff val="5417"/>
                <a:lumOff val="-672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Performance</a:t>
          </a:r>
          <a:endParaRPr lang="en-US" sz="1300" kern="1200" dirty="0"/>
        </a:p>
      </dsp:txBody>
      <dsp:txXfrm>
        <a:off x="1637458" y="3434437"/>
        <a:ext cx="1803050" cy="576047"/>
      </dsp:txXfrm>
    </dsp:sp>
    <dsp:sp modelId="{2160EB8F-5A29-4F10-A1C8-553A9D257C54}">
      <dsp:nvSpPr>
        <dsp:cNvPr id="0" name=""/>
        <dsp:cNvSpPr/>
      </dsp:nvSpPr>
      <dsp:spPr>
        <a:xfrm>
          <a:off x="1606295" y="2715158"/>
          <a:ext cx="1865376" cy="638373"/>
        </a:xfrm>
        <a:prstGeom prst="roundRect">
          <a:avLst/>
        </a:prstGeom>
        <a:gradFill rotWithShape="0">
          <a:gsLst>
            <a:gs pos="0">
              <a:schemeClr val="accent5">
                <a:hueOff val="4798968"/>
                <a:satOff val="6771"/>
                <a:lumOff val="-840"/>
                <a:alphaOff val="0"/>
                <a:shade val="15000"/>
                <a:satMod val="180000"/>
              </a:schemeClr>
            </a:gs>
            <a:gs pos="50000">
              <a:schemeClr val="accent5">
                <a:hueOff val="4798968"/>
                <a:satOff val="6771"/>
                <a:lumOff val="-840"/>
                <a:alphaOff val="0"/>
                <a:shade val="45000"/>
                <a:satMod val="170000"/>
              </a:schemeClr>
            </a:gs>
            <a:gs pos="70000">
              <a:schemeClr val="accent5">
                <a:hueOff val="4798968"/>
                <a:satOff val="6771"/>
                <a:lumOff val="-84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4798968"/>
                <a:satOff val="6771"/>
                <a:lumOff val="-84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Setup/Teardown</a:t>
          </a:r>
          <a:endParaRPr lang="en-US" sz="1300" kern="1200" dirty="0"/>
        </a:p>
      </dsp:txBody>
      <dsp:txXfrm>
        <a:off x="1637458" y="2746321"/>
        <a:ext cx="1803050" cy="576047"/>
      </dsp:txXfrm>
    </dsp:sp>
    <dsp:sp modelId="{C5E6C802-A831-413E-AAAB-6110F824EC49}">
      <dsp:nvSpPr>
        <dsp:cNvPr id="0" name=""/>
        <dsp:cNvSpPr/>
      </dsp:nvSpPr>
      <dsp:spPr>
        <a:xfrm>
          <a:off x="1606295" y="2027041"/>
          <a:ext cx="1865376" cy="638373"/>
        </a:xfrm>
        <a:prstGeom prst="roundRect">
          <a:avLst/>
        </a:prstGeom>
        <a:gradFill rotWithShape="0">
          <a:gsLst>
            <a:gs pos="0">
              <a:schemeClr val="accent5">
                <a:hueOff val="5758762"/>
                <a:satOff val="8125"/>
                <a:lumOff val="-1008"/>
                <a:alphaOff val="0"/>
                <a:shade val="15000"/>
                <a:satMod val="180000"/>
              </a:schemeClr>
            </a:gs>
            <a:gs pos="50000">
              <a:schemeClr val="accent5">
                <a:hueOff val="5758762"/>
                <a:satOff val="8125"/>
                <a:lumOff val="-1008"/>
                <a:alphaOff val="0"/>
                <a:shade val="45000"/>
                <a:satMod val="170000"/>
              </a:schemeClr>
            </a:gs>
            <a:gs pos="70000">
              <a:schemeClr val="accent5">
                <a:hueOff val="5758762"/>
                <a:satOff val="8125"/>
                <a:lumOff val="-1008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5758762"/>
                <a:satOff val="8125"/>
                <a:lumOff val="-1008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Order</a:t>
          </a:r>
          <a:endParaRPr lang="en-US" sz="1300" kern="1200" dirty="0"/>
        </a:p>
      </dsp:txBody>
      <dsp:txXfrm>
        <a:off x="1637458" y="2058204"/>
        <a:ext cx="1803050" cy="576047"/>
      </dsp:txXfrm>
    </dsp:sp>
    <dsp:sp modelId="{53B96A17-5DDD-43EC-8504-2A34BEC3B835}">
      <dsp:nvSpPr>
        <dsp:cNvPr id="0" name=""/>
        <dsp:cNvSpPr/>
      </dsp:nvSpPr>
      <dsp:spPr>
        <a:xfrm>
          <a:off x="1606295" y="1326489"/>
          <a:ext cx="1865376" cy="638373"/>
        </a:xfrm>
        <a:prstGeom prst="roundRect">
          <a:avLst/>
        </a:prstGeom>
        <a:gradFill rotWithShape="0">
          <a:gsLst>
            <a:gs pos="0">
              <a:schemeClr val="accent5">
                <a:hueOff val="6718555"/>
                <a:satOff val="9479"/>
                <a:lumOff val="-1176"/>
                <a:alphaOff val="0"/>
                <a:shade val="15000"/>
                <a:satMod val="180000"/>
              </a:schemeClr>
            </a:gs>
            <a:gs pos="50000">
              <a:schemeClr val="accent5">
                <a:hueOff val="6718555"/>
                <a:satOff val="9479"/>
                <a:lumOff val="-1176"/>
                <a:alphaOff val="0"/>
                <a:shade val="45000"/>
                <a:satMod val="170000"/>
              </a:schemeClr>
            </a:gs>
            <a:gs pos="70000">
              <a:schemeClr val="accent5">
                <a:hueOff val="6718555"/>
                <a:satOff val="9479"/>
                <a:lumOff val="-1176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6718555"/>
                <a:satOff val="9479"/>
                <a:lumOff val="-1176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Transactions</a:t>
          </a:r>
          <a:endParaRPr lang="en-US" sz="1300" kern="1200" dirty="0"/>
        </a:p>
      </dsp:txBody>
      <dsp:txXfrm>
        <a:off x="1637458" y="1357652"/>
        <a:ext cx="1803050" cy="5760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47F57-6002-40A0-AFB5-308C85D5CD18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07426-2EAE-43A5-9242-56F9376AF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872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BAF16A7-154F-4C0C-9971-AF14E9A824E1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Can’t use object builder methods</a:t>
            </a:r>
          </a:p>
          <a:p>
            <a:r>
              <a:rPr lang="en-US" dirty="0" smtClean="0"/>
              <a:t>Can’t use compiled query</a:t>
            </a:r>
          </a:p>
          <a:p>
            <a:r>
              <a:rPr lang="en-US" dirty="0" smtClean="0"/>
              <a:t>Doesn’t support Include</a:t>
            </a:r>
          </a:p>
          <a:p>
            <a:endParaRPr lang="en-US" dirty="0" smtClean="0"/>
          </a:p>
          <a:p>
            <a:r>
              <a:rPr lang="en-US" dirty="0" smtClean="0"/>
              <a:t>L2O != L2E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07426-2EAE-43A5-9242-56F9376AFD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957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4DD7C66-0F6B-4B2B-A1BF-80CAB7B1E875}" type="datetimeFigureOut">
              <a:rPr lang="en-US" smtClean="0"/>
              <a:t>6/5/2011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AACB6F9-CFFB-415D-B7C8-BAD73E3186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thedatafarm.com/blog/data-access/agile-entity-framework-4-repository-part-6-mocks-amp-unit-tests/" TargetMode="External"/><Relationship Id="rId2" Type="http://schemas.openxmlformats.org/officeDocument/2006/relationships/hyperlink" Target="http://msdn.microsoft.com/en-us/ff714955.asp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blogs.msdn.com/b/efdesign/" TargetMode="External"/><Relationship Id="rId4" Type="http://schemas.openxmlformats.org/officeDocument/2006/relationships/hyperlink" Target="http://weblogs.asp.net/scottgu/archive/2010/07/16/code-first-development-with-entity-framework-4.aspx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facebook.com/wroxpress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Testing Entity Framework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Jim Wooley</a:t>
            </a:r>
          </a:p>
          <a:p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jimwooley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60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Interfaces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1410056"/>
            <a:ext cx="6705600" cy="4801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88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1219201"/>
            <a:ext cx="5486400" cy="363474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Impersonation: Fakes &amp; Mocks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16" r="100000">
                        <a14:foregroundMark x1="25414" y1="17167" x2="25414" y2="17167"/>
                        <a14:backgroundMark x1="17639" y1="3648" x2="17639" y2="3648"/>
                        <a14:backgroundMark x1="84089" y1="6366" x2="84089" y2="6366"/>
                        <a14:backgroundMark x1="94528" y1="89270" x2="94528" y2="892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0" y="3229683"/>
            <a:ext cx="3622431" cy="364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4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Testing with Impersonators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140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Considerations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56216336"/>
              </p:ext>
            </p:extLst>
          </p:nvPr>
        </p:nvGraphicFramePr>
        <p:xfrm>
          <a:off x="990600" y="1295400"/>
          <a:ext cx="77724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4657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Testability and Entity Framework 4.0 – Scott Allen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>
                <a:hlinkClick r:id="rId2"/>
              </a:rPr>
              <a:t>http://msdn.microsoft.com/en-us/ff714955.aspx</a:t>
            </a:r>
            <a:endParaRPr lang="en-US" sz="1600" dirty="0" smtClean="0"/>
          </a:p>
          <a:p>
            <a:r>
              <a:rPr lang="en-US" sz="2400" dirty="0" smtClean="0"/>
              <a:t>Julie </a:t>
            </a:r>
            <a:r>
              <a:rPr lang="en-US" sz="2400" dirty="0" err="1" smtClean="0"/>
              <a:t>Lerman</a:t>
            </a:r>
            <a:r>
              <a:rPr lang="en-US" sz="2400" dirty="0" smtClean="0"/>
              <a:t> – Agile EF</a:t>
            </a:r>
            <a:r>
              <a:rPr lang="en-US" dirty="0" smtClean="0">
                <a:hlinkClick r:id="rId3"/>
              </a:rPr>
              <a:t/>
            </a:r>
            <a:br>
              <a:rPr lang="en-US" dirty="0" smtClean="0">
                <a:hlinkClick r:id="rId3"/>
              </a:rPr>
            </a:br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://thedatafarm.com/blog/data-access/agile-entity-framework-4-repository-part-6-mocks-amp-unit-tests</a:t>
            </a:r>
            <a:r>
              <a:rPr lang="en-US" sz="1600" dirty="0" smtClean="0">
                <a:hlinkClick r:id="rId3"/>
              </a:rPr>
              <a:t>/</a:t>
            </a:r>
            <a:r>
              <a:rPr lang="en-US" sz="1600" dirty="0" smtClean="0"/>
              <a:t> </a:t>
            </a:r>
          </a:p>
          <a:p>
            <a:r>
              <a:rPr lang="en-US" sz="2400" dirty="0" smtClean="0"/>
              <a:t>Scott Guthrie – </a:t>
            </a:r>
            <a:r>
              <a:rPr lang="en-US" sz="2400" dirty="0"/>
              <a:t>Code Only with MVC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weblogs.asp.net/scottgu/archive/2010/07/16/code-first-development-with-entity-framework-4.aspx</a:t>
            </a:r>
            <a:r>
              <a:rPr lang="en-US" sz="1600" dirty="0" smtClean="0"/>
              <a:t> </a:t>
            </a:r>
          </a:p>
          <a:p>
            <a:r>
              <a:rPr lang="en-US" sz="2400" dirty="0" smtClean="0"/>
              <a:t>EF Design Blog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1600" dirty="0">
                <a:hlinkClick r:id="rId5"/>
              </a:rPr>
              <a:t>http://blogs.msdn.com/b/efdesign</a:t>
            </a:r>
            <a:r>
              <a:rPr lang="en-US" sz="1600" dirty="0" smtClean="0">
                <a:hlinkClick r:id="rId5"/>
              </a:rPr>
              <a:t>/</a:t>
            </a:r>
            <a:r>
              <a:rPr lang="en-US" sz="1600" dirty="0" smtClean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Reading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22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Jim Wooley</a:t>
            </a:r>
          </a:p>
          <a:p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jimwooley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580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473" y="392668"/>
            <a:ext cx="866305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3667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CodeStock</a:t>
            </a:r>
            <a:r>
              <a:rPr lang="en-US" dirty="0" smtClean="0"/>
              <a:t> is proudly partnered with: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7700" y="3666053"/>
            <a:ext cx="78486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Send instant feedback on this session via Twitter:</a:t>
            </a:r>
          </a:p>
          <a:p>
            <a:endParaRPr lang="en-US" dirty="0" smtClean="0"/>
          </a:p>
          <a:p>
            <a:r>
              <a:rPr lang="en-US" dirty="0" smtClean="0"/>
              <a:t>    </a:t>
            </a:r>
            <a:r>
              <a:rPr lang="en-US" sz="2000" dirty="0" smtClean="0"/>
              <a:t>Send a direct message with the room number to @</a:t>
            </a:r>
            <a:r>
              <a:rPr lang="en-US" sz="2000" dirty="0" err="1" smtClean="0"/>
              <a:t>CodeStock</a:t>
            </a:r>
            <a:endParaRPr lang="en-US" sz="2000" dirty="0" smtClean="0"/>
          </a:p>
          <a:p>
            <a:r>
              <a:rPr lang="en-US" sz="2000" dirty="0" smtClean="0"/>
              <a:t>   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d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codestock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503 This session is great!</a:t>
            </a:r>
          </a:p>
          <a:p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000" dirty="0" smtClean="0"/>
              <a:t>For more information on sending feedback using Twitter while at </a:t>
            </a:r>
            <a:r>
              <a:rPr lang="en-US" sz="2000" dirty="0" err="1" smtClean="0"/>
              <a:t>CodeStock</a:t>
            </a:r>
            <a:r>
              <a:rPr lang="en-US" sz="2000" dirty="0" smtClean="0"/>
              <a:t>, please see the “</a:t>
            </a:r>
            <a:r>
              <a:rPr lang="en-US" sz="2000" dirty="0" err="1" smtClean="0"/>
              <a:t>CodeStock</a:t>
            </a:r>
            <a:r>
              <a:rPr lang="en-US" sz="2000" dirty="0" smtClean="0"/>
              <a:t> README” in your </a:t>
            </a:r>
            <a:r>
              <a:rPr lang="en-US" sz="2000" dirty="0" err="1" smtClean="0"/>
              <a:t>CodeStock</a:t>
            </a:r>
            <a:r>
              <a:rPr lang="en-US" sz="2000" dirty="0" smtClean="0"/>
              <a:t> guide.</a:t>
            </a: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7745" y="2831068"/>
            <a:ext cx="6028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chemeClr val="bg1">
                    <a:lumMod val="50000"/>
                  </a:schemeClr>
                </a:solidFill>
              </a:rPr>
              <a:t>RecruitWise</a:t>
            </a:r>
            <a:r>
              <a:rPr lang="en-US" i="1" dirty="0" smtClean="0">
                <a:solidFill>
                  <a:schemeClr val="bg1">
                    <a:lumMod val="50000"/>
                  </a:schemeClr>
                </a:solidFill>
              </a:rPr>
              <a:t> and Staff with Excellence - www.recruitwise.jobs</a:t>
            </a:r>
            <a:endParaRPr lang="en-US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42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en-US" sz="5500" b="1" smtClean="0">
                <a:solidFill>
                  <a:srgbClr val="C80000"/>
                </a:solidFill>
              </a:rPr>
              <a:t>Wrox Press</a:t>
            </a:r>
          </a:p>
        </p:txBody>
      </p:sp>
      <p:pic>
        <p:nvPicPr>
          <p:cNvPr id="2051" name="Picture 3" descr="Wrox bw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950" y="4738688"/>
            <a:ext cx="18923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p2p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6019800"/>
            <a:ext cx="27432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152400" y="914400"/>
            <a:ext cx="899160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3500">
              <a:latin typeface="Calibri" pitchFamily="34" charset="0"/>
            </a:endParaRPr>
          </a:p>
          <a:p>
            <a:r>
              <a:rPr lang="en-US" sz="3500" b="1">
                <a:latin typeface="Calibri" pitchFamily="34" charset="0"/>
              </a:rPr>
              <a:t>Join the discussion</a:t>
            </a:r>
          </a:p>
          <a:p>
            <a:endParaRPr lang="en-US" sz="3100">
              <a:latin typeface="Calibri" pitchFamily="34" charset="0"/>
            </a:endParaRPr>
          </a:p>
          <a:p>
            <a:r>
              <a:rPr lang="en-US" sz="3100">
                <a:latin typeface="Calibri" pitchFamily="34" charset="0"/>
              </a:rPr>
              <a:t>Facebook: </a:t>
            </a:r>
            <a:r>
              <a:rPr lang="en-US" sz="3100">
                <a:latin typeface="Calibri" pitchFamily="34" charset="0"/>
                <a:hlinkClick r:id="rId5"/>
              </a:rPr>
              <a:t>www.facebook.com/wroxpress</a:t>
            </a:r>
            <a:endParaRPr lang="en-US" sz="3100">
              <a:latin typeface="Calibri" pitchFamily="34" charset="0"/>
            </a:endParaRPr>
          </a:p>
          <a:p>
            <a:r>
              <a:rPr lang="en-US" sz="3100">
                <a:latin typeface="Calibri" pitchFamily="34" charset="0"/>
              </a:rPr>
              <a:t>Twitter: @wrox</a:t>
            </a: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  <a:p>
            <a:endParaRPr 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5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Testing Entity Framework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Jim Wooley</a:t>
            </a:r>
          </a:p>
          <a:p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jimwooley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66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68481771"/>
              </p:ext>
            </p:extLst>
          </p:nvPr>
        </p:nvGraphicFramePr>
        <p:xfrm>
          <a:off x="381000" y="457200"/>
          <a:ext cx="8382000" cy="551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5792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public </a:t>
            </a:r>
            <a:r>
              <a:rPr lang="en-US" dirty="0" err="1" smtClean="0"/>
              <a:t>int</a:t>
            </a:r>
            <a:r>
              <a:rPr lang="en-US" dirty="0" smtClean="0"/>
              <a:t> Add(</a:t>
            </a:r>
            <a:r>
              <a:rPr lang="en-US" dirty="0" err="1" smtClean="0"/>
              <a:t>int</a:t>
            </a:r>
            <a:r>
              <a:rPr lang="en-US" dirty="0" smtClean="0"/>
              <a:t> x, </a:t>
            </a:r>
            <a:r>
              <a:rPr lang="en-US" dirty="0" err="1" smtClean="0"/>
              <a:t>int</a:t>
            </a:r>
            <a:r>
              <a:rPr lang="en-US" dirty="0" smtClean="0"/>
              <a:t> y) {</a:t>
            </a:r>
          </a:p>
          <a:p>
            <a:pPr marL="0" indent="0">
              <a:buNone/>
            </a:pPr>
            <a:r>
              <a:rPr lang="en-US" dirty="0" smtClean="0"/>
              <a:t>    return x + y;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[</a:t>
            </a:r>
            <a:r>
              <a:rPr lang="en-US" dirty="0" err="1" smtClean="0"/>
              <a:t>TestMethod</a:t>
            </a:r>
            <a:r>
              <a:rPr lang="en-US" dirty="0" smtClean="0"/>
              <a:t>]</a:t>
            </a:r>
          </a:p>
          <a:p>
            <a:pPr marL="0" indent="0">
              <a:buNone/>
            </a:pPr>
            <a:r>
              <a:rPr lang="en-US" dirty="0"/>
              <a:t>p</a:t>
            </a:r>
            <a:r>
              <a:rPr lang="en-US" dirty="0" smtClean="0"/>
              <a:t>ublic void </a:t>
            </a:r>
            <a:r>
              <a:rPr lang="en-US" dirty="0" err="1" smtClean="0"/>
              <a:t>Calculator_CanAddTwoIntegers</a:t>
            </a:r>
            <a:r>
              <a:rPr lang="en-US" dirty="0" smtClean="0"/>
              <a:t>()</a:t>
            </a:r>
          </a:p>
          <a:p>
            <a:pPr marL="0" indent="0">
              <a:buNone/>
            </a:pPr>
            <a:r>
              <a:rPr lang="en-US" dirty="0" smtClean="0"/>
              <a:t>{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Assert.AreEqual</a:t>
            </a:r>
            <a:r>
              <a:rPr lang="en-US" dirty="0" smtClean="0"/>
              <a:t>(4, </a:t>
            </a:r>
            <a:r>
              <a:rPr lang="en-US" dirty="0" err="1" smtClean="0"/>
              <a:t>Calculator.Add</a:t>
            </a:r>
            <a:r>
              <a:rPr lang="en-US" dirty="0" smtClean="0"/>
              <a:t>(2,2));</a:t>
            </a:r>
          </a:p>
          <a:p>
            <a:pPr marL="0" indent="0">
              <a:buNone/>
            </a:pPr>
            <a:r>
              <a:rPr lang="en-US" dirty="0"/>
              <a:t>}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16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534400" cy="50292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public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ComputePolicyValue</a:t>
            </a:r>
            <a:r>
              <a:rPr lang="en-US" dirty="0" smtClean="0"/>
              <a:t>(</a:t>
            </a:r>
            <a:r>
              <a:rPr lang="en-US" dirty="0" err="1" smtClean="0"/>
              <a:t>InsurancePolicy</a:t>
            </a:r>
            <a:r>
              <a:rPr lang="en-US" dirty="0" smtClean="0"/>
              <a:t> policy) {</a:t>
            </a:r>
          </a:p>
          <a:p>
            <a:pPr marL="0" indent="0">
              <a:buNone/>
            </a:pPr>
            <a:r>
              <a:rPr lang="en-US" dirty="0" smtClean="0"/>
              <a:t>    using (</a:t>
            </a:r>
            <a:r>
              <a:rPr lang="en-US" dirty="0" err="1" smtClean="0"/>
              <a:t>var</a:t>
            </a:r>
            <a:r>
              <a:rPr lang="en-US" dirty="0" smtClean="0"/>
              <a:t> connection = new </a:t>
            </a:r>
            <a:r>
              <a:rPr lang="en-US" dirty="0" err="1" smtClean="0"/>
              <a:t>SqlConnection</a:t>
            </a:r>
            <a:r>
              <a:rPr lang="en-US" dirty="0" smtClean="0"/>
              <a:t>("</a:t>
            </a:r>
            <a:r>
              <a:rPr lang="en-US" dirty="0" err="1" smtClean="0"/>
              <a:t>dbConnection</a:t>
            </a:r>
            <a:r>
              <a:rPr lang="en-US" dirty="0" smtClean="0"/>
              <a:t>"))</a:t>
            </a:r>
          </a:p>
          <a:p>
            <a:pPr marL="0" indent="0">
              <a:buNone/>
            </a:pPr>
            <a:r>
              <a:rPr lang="en-US" dirty="0" smtClean="0"/>
              <a:t>    using (</a:t>
            </a:r>
            <a:r>
              <a:rPr lang="en-US" dirty="0" err="1" smtClean="0"/>
              <a:t>var</a:t>
            </a:r>
            <a:r>
              <a:rPr lang="en-US" dirty="0" smtClean="0"/>
              <a:t> command = new </a:t>
            </a:r>
            <a:r>
              <a:rPr lang="en-US" dirty="0" err="1" smtClean="0"/>
              <a:t>SqlCommand</a:t>
            </a:r>
            <a:r>
              <a:rPr lang="en-US" dirty="0" smtClean="0"/>
              <a:t>(query, connection)) {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 err="1" smtClean="0"/>
              <a:t>FillValuesFromDb</a:t>
            </a:r>
            <a:r>
              <a:rPr lang="en-US" dirty="0" smtClean="0"/>
              <a:t>(connection, command);</a:t>
            </a:r>
          </a:p>
          <a:p>
            <a:pPr marL="0" indent="0">
              <a:buNone/>
            </a:pPr>
            <a:r>
              <a:rPr lang="en-US" dirty="0" smtClean="0"/>
              <a:t>        </a:t>
            </a:r>
            <a:r>
              <a:rPr lang="en-US" dirty="0" err="1" smtClean="0"/>
              <a:t>CalcValues</a:t>
            </a:r>
            <a:r>
              <a:rPr lang="en-US" dirty="0" smtClean="0"/>
              <a:t>();     </a:t>
            </a:r>
          </a:p>
          <a:p>
            <a:pPr marL="0" indent="0">
              <a:buNone/>
            </a:pPr>
            <a:r>
              <a:rPr lang="en-US" dirty="0" smtClean="0"/>
              <a:t>        </a:t>
            </a:r>
          </a:p>
          <a:p>
            <a:pPr marL="0" indent="0">
              <a:buNone/>
            </a:pPr>
            <a:r>
              <a:rPr lang="en-US" dirty="0" smtClean="0"/>
              <a:t>        if (</a:t>
            </a:r>
            <a:r>
              <a:rPr lang="en-US" dirty="0" err="1" smtClean="0"/>
              <a:t>totalValue</a:t>
            </a:r>
            <a:r>
              <a:rPr lang="en-US" dirty="0" smtClean="0"/>
              <a:t> &gt; </a:t>
            </a:r>
            <a:r>
              <a:rPr lang="en-US" dirty="0" err="1" smtClean="0"/>
              <a:t>notificationThreshold</a:t>
            </a:r>
            <a:r>
              <a:rPr lang="en-US" dirty="0" smtClean="0"/>
              <a:t>) {</a:t>
            </a:r>
          </a:p>
          <a:p>
            <a:pPr marL="0" indent="0">
              <a:buNone/>
            </a:pPr>
            <a:r>
              <a:rPr lang="en-US" dirty="0" smtClean="0"/>
              <a:t>            </a:t>
            </a:r>
            <a:r>
              <a:rPr lang="en-US" dirty="0" err="1" smtClean="0"/>
              <a:t>var</a:t>
            </a:r>
            <a:r>
              <a:rPr lang="en-US" dirty="0" smtClean="0"/>
              <a:t> message = new </a:t>
            </a:r>
            <a:r>
              <a:rPr lang="en-US" dirty="0" err="1" smtClean="0"/>
              <a:t>MailMessage</a:t>
            </a:r>
            <a:r>
              <a:rPr lang="en-US" dirty="0" smtClean="0"/>
              <a:t>();</a:t>
            </a:r>
          </a:p>
          <a:p>
            <a:pPr marL="0" indent="0">
              <a:buNone/>
            </a:pPr>
            <a:r>
              <a:rPr lang="en-US" dirty="0" smtClean="0"/>
              <a:t>            </a:t>
            </a:r>
            <a:r>
              <a:rPr lang="en-US" dirty="0" err="1" smtClean="0"/>
              <a:t>message.Subject</a:t>
            </a:r>
            <a:r>
              <a:rPr lang="en-US" dirty="0" smtClean="0"/>
              <a:t> = "Warning!";</a:t>
            </a:r>
          </a:p>
          <a:p>
            <a:pPr marL="0" indent="0">
              <a:buNone/>
            </a:pPr>
            <a:r>
              <a:rPr lang="en-US" dirty="0" smtClean="0"/>
              <a:t>            </a:t>
            </a:r>
            <a:r>
              <a:rPr lang="en-US" dirty="0" err="1" smtClean="0"/>
              <a:t>var</a:t>
            </a:r>
            <a:r>
              <a:rPr lang="en-US" dirty="0" smtClean="0"/>
              <a:t> client = new </a:t>
            </a:r>
            <a:r>
              <a:rPr lang="en-US" dirty="0" err="1" smtClean="0"/>
              <a:t>SmtpClient</a:t>
            </a:r>
            <a:r>
              <a:rPr lang="en-US" dirty="0" smtClean="0"/>
              <a:t>();</a:t>
            </a:r>
          </a:p>
          <a:p>
            <a:pPr marL="0" indent="0">
              <a:buNone/>
            </a:pPr>
            <a:r>
              <a:rPr lang="en-US" dirty="0" smtClean="0"/>
              <a:t>            </a:t>
            </a:r>
            <a:r>
              <a:rPr lang="en-US" dirty="0" err="1" smtClean="0"/>
              <a:t>client.Send</a:t>
            </a:r>
            <a:r>
              <a:rPr lang="en-US" dirty="0" smtClean="0"/>
              <a:t>(message);</a:t>
            </a:r>
          </a:p>
          <a:p>
            <a:pPr marL="0" indent="0">
              <a:buNone/>
            </a:pPr>
            <a:r>
              <a:rPr lang="en-US" dirty="0" smtClean="0"/>
              <a:t>        }</a:t>
            </a:r>
          </a:p>
          <a:p>
            <a:pPr marL="0" indent="0">
              <a:buNone/>
            </a:pPr>
            <a:r>
              <a:rPr lang="en-US" dirty="0" smtClean="0"/>
              <a:t>    }</a:t>
            </a:r>
          </a:p>
          <a:p>
            <a:pPr marL="0" indent="0">
              <a:buNone/>
            </a:pPr>
            <a:r>
              <a:rPr lang="en-US" dirty="0" smtClean="0"/>
              <a:t>    return </a:t>
            </a:r>
            <a:r>
              <a:rPr lang="en-US" dirty="0" err="1" smtClean="0"/>
              <a:t>totalValue</a:t>
            </a:r>
            <a:r>
              <a:rPr lang="en-US" dirty="0" smtClean="0"/>
              <a:t>;</a:t>
            </a:r>
          </a:p>
          <a:p>
            <a:pPr marL="0" indent="0">
              <a:buNone/>
            </a:pPr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Type?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40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Testing with Stock EF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40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Active Record</a:t>
            </a:r>
          </a:p>
          <a:p>
            <a:r>
              <a:rPr lang="en-US" dirty="0" smtClean="0"/>
              <a:t>Repository</a:t>
            </a:r>
          </a:p>
          <a:p>
            <a:r>
              <a:rPr lang="en-US" dirty="0" smtClean="0"/>
              <a:t>Unit of Work</a:t>
            </a:r>
          </a:p>
          <a:p>
            <a:r>
              <a:rPr lang="en-US" dirty="0" smtClean="0"/>
              <a:t>Lazy Load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Access Patterns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95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6228</TotalTime>
  <Words>290</Words>
  <Application>Microsoft Office PowerPoint</Application>
  <PresentationFormat>On-screen Show (4:3)</PresentationFormat>
  <Paragraphs>92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Concourse</vt:lpstr>
      <vt:lpstr>Testing Entity Framework</vt:lpstr>
      <vt:lpstr>PowerPoint Presentation</vt:lpstr>
      <vt:lpstr>Wrox Press</vt:lpstr>
      <vt:lpstr>Testing Entity Framework</vt:lpstr>
      <vt:lpstr>PowerPoint Presentation</vt:lpstr>
      <vt:lpstr>Testable</vt:lpstr>
      <vt:lpstr>Test Type?</vt:lpstr>
      <vt:lpstr>Demo</vt:lpstr>
      <vt:lpstr>Data Access Patterns</vt:lpstr>
      <vt:lpstr>Set Interfaces</vt:lpstr>
      <vt:lpstr>Impersonation: Fakes &amp; Mocks</vt:lpstr>
      <vt:lpstr>Demo</vt:lpstr>
      <vt:lpstr>Considerations</vt:lpstr>
      <vt:lpstr>Further Reading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Entity Framework</dc:title>
  <dc:creator>Jim</dc:creator>
  <cp:lastModifiedBy>Jim</cp:lastModifiedBy>
  <cp:revision>21</cp:revision>
  <dcterms:created xsi:type="dcterms:W3CDTF">2011-05-27T02:13:41Z</dcterms:created>
  <dcterms:modified xsi:type="dcterms:W3CDTF">2011-06-05T23:16:52Z</dcterms:modified>
</cp:coreProperties>
</file>