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63" r:id="rId4"/>
    <p:sldId id="264" r:id="rId5"/>
    <p:sldId id="265" r:id="rId6"/>
    <p:sldId id="266" r:id="rId7"/>
    <p:sldId id="257" r:id="rId8"/>
    <p:sldId id="258" r:id="rId9"/>
    <p:sldId id="259" r:id="rId10"/>
    <p:sldId id="261" r:id="rId11"/>
    <p:sldId id="271" r:id="rId12"/>
    <p:sldId id="262" r:id="rId13"/>
    <p:sldId id="267" r:id="rId14"/>
    <p:sldId id="268" r:id="rId15"/>
    <p:sldId id="270" r:id="rId16"/>
    <p:sldId id="269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70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3CECAD3-AAFE-41F0-AF24-B9091E019F07}" type="doc">
      <dgm:prSet loTypeId="urn:microsoft.com/office/officeart/2005/8/layout/cycle2" loCatId="cycle" qsTypeId="urn:microsoft.com/office/officeart/2005/8/quickstyle/3d3" qsCatId="3D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BDD71E52-90CC-4CB5-808C-42EF4498730D}">
      <dgm:prSet phldrT="[Text]"/>
      <dgm:spPr/>
      <dgm:t>
        <a:bodyPr/>
        <a:lstStyle/>
        <a:p>
          <a:r>
            <a:rPr lang="en-US" dirty="0" smtClean="0"/>
            <a:t>Switch Requested</a:t>
          </a:r>
          <a:endParaRPr lang="en-US" dirty="0"/>
        </a:p>
      </dgm:t>
    </dgm:pt>
    <dgm:pt modelId="{F16195DC-BC67-4706-9A1F-FDB658A8A7E6}" type="parTrans" cxnId="{935CE206-C0FE-478C-898B-047990A550BE}">
      <dgm:prSet/>
      <dgm:spPr/>
      <dgm:t>
        <a:bodyPr/>
        <a:lstStyle/>
        <a:p>
          <a:endParaRPr lang="en-US"/>
        </a:p>
      </dgm:t>
    </dgm:pt>
    <dgm:pt modelId="{2B9EB3ED-A325-46AA-9D36-A17CCDC44316}" type="sibTrans" cxnId="{935CE206-C0FE-478C-898B-047990A550BE}">
      <dgm:prSet/>
      <dgm:spPr/>
      <dgm:t>
        <a:bodyPr/>
        <a:lstStyle/>
        <a:p>
          <a:endParaRPr lang="en-US"/>
        </a:p>
      </dgm:t>
    </dgm:pt>
    <dgm:pt modelId="{2D69E88D-58DC-4BF8-BC3C-D78F00CD388B}">
      <dgm:prSet phldrT="[Text]"/>
      <dgm:spPr/>
      <dgm:t>
        <a:bodyPr/>
        <a:lstStyle/>
        <a:p>
          <a:r>
            <a:rPr lang="en-US" dirty="0" smtClean="0"/>
            <a:t>Enter kernel</a:t>
          </a:r>
          <a:endParaRPr lang="en-US" dirty="0"/>
        </a:p>
      </dgm:t>
    </dgm:pt>
    <dgm:pt modelId="{59E5B134-ED28-49C3-9A59-985D1E026FD9}" type="parTrans" cxnId="{C9E628B0-DED9-4910-870E-BEC99851ADF6}">
      <dgm:prSet/>
      <dgm:spPr/>
      <dgm:t>
        <a:bodyPr/>
        <a:lstStyle/>
        <a:p>
          <a:endParaRPr lang="en-US"/>
        </a:p>
      </dgm:t>
    </dgm:pt>
    <dgm:pt modelId="{05236C48-FDCD-416B-A066-39579C2C7DA6}" type="sibTrans" cxnId="{C9E628B0-DED9-4910-870E-BEC99851ADF6}">
      <dgm:prSet/>
      <dgm:spPr/>
      <dgm:t>
        <a:bodyPr/>
        <a:lstStyle/>
        <a:p>
          <a:endParaRPr lang="en-US"/>
        </a:p>
      </dgm:t>
    </dgm:pt>
    <dgm:pt modelId="{61828073-4629-44A6-9E67-DA4200B94E0E}">
      <dgm:prSet phldrT="[Text]"/>
      <dgm:spPr/>
      <dgm:t>
        <a:bodyPr/>
        <a:lstStyle/>
        <a:p>
          <a:r>
            <a:rPr lang="en-US" dirty="0" smtClean="0"/>
            <a:t>Acquire spin lock</a:t>
          </a:r>
          <a:endParaRPr lang="en-US" dirty="0"/>
        </a:p>
      </dgm:t>
    </dgm:pt>
    <dgm:pt modelId="{34B7639E-3229-4526-90C8-767774FCEB2F}" type="parTrans" cxnId="{5A2F6638-C496-496B-931F-6FE7FAD6B9F8}">
      <dgm:prSet/>
      <dgm:spPr/>
      <dgm:t>
        <a:bodyPr/>
        <a:lstStyle/>
        <a:p>
          <a:endParaRPr lang="en-US"/>
        </a:p>
      </dgm:t>
    </dgm:pt>
    <dgm:pt modelId="{188CB581-A340-4643-94C1-B6415ACB5E75}" type="sibTrans" cxnId="{5A2F6638-C496-496B-931F-6FE7FAD6B9F8}">
      <dgm:prSet/>
      <dgm:spPr/>
      <dgm:t>
        <a:bodyPr/>
        <a:lstStyle/>
        <a:p>
          <a:endParaRPr lang="en-US"/>
        </a:p>
      </dgm:t>
    </dgm:pt>
    <dgm:pt modelId="{11DFBF23-AA3A-47EF-A0C9-614C5A5D1562}">
      <dgm:prSet phldrT="[Text]"/>
      <dgm:spPr/>
      <dgm:t>
        <a:bodyPr/>
        <a:lstStyle/>
        <a:p>
          <a:r>
            <a:rPr lang="en-US" dirty="0" smtClean="0"/>
            <a:t>Load registers for new thread</a:t>
          </a:r>
          <a:endParaRPr lang="en-US" dirty="0"/>
        </a:p>
      </dgm:t>
    </dgm:pt>
    <dgm:pt modelId="{28CFF217-7821-4F79-BEC3-78A99BC93FF9}" type="parTrans" cxnId="{3F7F680A-9A5B-45ED-8ED2-E530017739F9}">
      <dgm:prSet/>
      <dgm:spPr/>
      <dgm:t>
        <a:bodyPr/>
        <a:lstStyle/>
        <a:p>
          <a:endParaRPr lang="en-US"/>
        </a:p>
      </dgm:t>
    </dgm:pt>
    <dgm:pt modelId="{59BD9D1B-2A13-47F3-87D9-A1B90F348F5D}" type="sibTrans" cxnId="{3F7F680A-9A5B-45ED-8ED2-E530017739F9}">
      <dgm:prSet/>
      <dgm:spPr/>
      <dgm:t>
        <a:bodyPr/>
        <a:lstStyle/>
        <a:p>
          <a:endParaRPr lang="en-US"/>
        </a:p>
      </dgm:t>
    </dgm:pt>
    <dgm:pt modelId="{02DBAEAE-5AC3-4382-88EB-7FF91D5175FD}">
      <dgm:prSet phldrT="[Text]"/>
      <dgm:spPr/>
      <dgm:t>
        <a:bodyPr/>
        <a:lstStyle/>
        <a:p>
          <a:r>
            <a:rPr lang="en-US" dirty="0" smtClean="0"/>
            <a:t>Leave kernel</a:t>
          </a:r>
          <a:endParaRPr lang="en-US" dirty="0"/>
        </a:p>
      </dgm:t>
    </dgm:pt>
    <dgm:pt modelId="{9B562A30-8559-4D04-A921-000B361A17BD}" type="parTrans" cxnId="{F256D61D-4D9E-4BD9-B80F-6DA1FDDBA537}">
      <dgm:prSet/>
      <dgm:spPr/>
      <dgm:t>
        <a:bodyPr/>
        <a:lstStyle/>
        <a:p>
          <a:endParaRPr lang="en-US"/>
        </a:p>
      </dgm:t>
    </dgm:pt>
    <dgm:pt modelId="{A5A80C2B-21BF-4004-A43C-289485CAA635}" type="sibTrans" cxnId="{F256D61D-4D9E-4BD9-B80F-6DA1FDDBA537}">
      <dgm:prSet/>
      <dgm:spPr/>
      <dgm:t>
        <a:bodyPr/>
        <a:lstStyle/>
        <a:p>
          <a:endParaRPr lang="en-US"/>
        </a:p>
      </dgm:t>
    </dgm:pt>
    <dgm:pt modelId="{E4A3ADE7-20A6-4F75-9E33-47CA75FFD594}">
      <dgm:prSet phldrT="[Text]"/>
      <dgm:spPr/>
      <dgm:t>
        <a:bodyPr/>
        <a:lstStyle/>
        <a:p>
          <a:r>
            <a:rPr lang="en-US" smtClean="0"/>
            <a:t>Save </a:t>
          </a:r>
          <a:r>
            <a:rPr lang="en-US" dirty="0" smtClean="0"/>
            <a:t>current thread registers</a:t>
          </a:r>
          <a:endParaRPr lang="en-US" dirty="0"/>
        </a:p>
      </dgm:t>
    </dgm:pt>
    <dgm:pt modelId="{E3DF1483-5AEF-4D98-9B5F-611A1460CAA3}" type="parTrans" cxnId="{550ACC45-9DEA-4D10-80CB-5B81E1C18A3D}">
      <dgm:prSet/>
      <dgm:spPr/>
      <dgm:t>
        <a:bodyPr/>
        <a:lstStyle/>
        <a:p>
          <a:endParaRPr lang="en-US"/>
        </a:p>
      </dgm:t>
    </dgm:pt>
    <dgm:pt modelId="{14435873-096C-43E8-995E-C0A5A161A1E7}" type="sibTrans" cxnId="{550ACC45-9DEA-4D10-80CB-5B81E1C18A3D}">
      <dgm:prSet/>
      <dgm:spPr/>
      <dgm:t>
        <a:bodyPr/>
        <a:lstStyle/>
        <a:p>
          <a:endParaRPr lang="en-US"/>
        </a:p>
      </dgm:t>
    </dgm:pt>
    <dgm:pt modelId="{A9A59F0C-35CB-4A73-8CD4-B66D49A84965}" type="pres">
      <dgm:prSet presAssocID="{A3CECAD3-AAFE-41F0-AF24-B9091E019F07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37B0B33-35EA-4CDA-B7D6-F18609FAD099}" type="pres">
      <dgm:prSet presAssocID="{BDD71E52-90CC-4CB5-808C-42EF4498730D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4D39FD-96DA-4AE8-AA58-B59CC7271AC8}" type="pres">
      <dgm:prSet presAssocID="{2B9EB3ED-A325-46AA-9D36-A17CCDC44316}" presName="sibTrans" presStyleLbl="sibTrans2D1" presStyleIdx="0" presStyleCnt="6"/>
      <dgm:spPr/>
      <dgm:t>
        <a:bodyPr/>
        <a:lstStyle/>
        <a:p>
          <a:endParaRPr lang="en-US"/>
        </a:p>
      </dgm:t>
    </dgm:pt>
    <dgm:pt modelId="{5ECF8DB5-5CB7-4856-8CDB-3CD4400ADEE7}" type="pres">
      <dgm:prSet presAssocID="{2B9EB3ED-A325-46AA-9D36-A17CCDC44316}" presName="connectorText" presStyleLbl="sibTrans2D1" presStyleIdx="0" presStyleCnt="6"/>
      <dgm:spPr/>
      <dgm:t>
        <a:bodyPr/>
        <a:lstStyle/>
        <a:p>
          <a:endParaRPr lang="en-US"/>
        </a:p>
      </dgm:t>
    </dgm:pt>
    <dgm:pt modelId="{6EE6061D-2E45-443D-8B96-653A7F07C1DA}" type="pres">
      <dgm:prSet presAssocID="{2D69E88D-58DC-4BF8-BC3C-D78F00CD388B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0AA060-0637-4732-9362-B9B4825AF5C8}" type="pres">
      <dgm:prSet presAssocID="{05236C48-FDCD-416B-A066-39579C2C7DA6}" presName="sibTrans" presStyleLbl="sibTrans2D1" presStyleIdx="1" presStyleCnt="6"/>
      <dgm:spPr/>
      <dgm:t>
        <a:bodyPr/>
        <a:lstStyle/>
        <a:p>
          <a:endParaRPr lang="en-US"/>
        </a:p>
      </dgm:t>
    </dgm:pt>
    <dgm:pt modelId="{95EF9EF8-F3EB-40DA-BAC0-086EEBA12487}" type="pres">
      <dgm:prSet presAssocID="{05236C48-FDCD-416B-A066-39579C2C7DA6}" presName="connectorText" presStyleLbl="sibTrans2D1" presStyleIdx="1" presStyleCnt="6"/>
      <dgm:spPr/>
      <dgm:t>
        <a:bodyPr/>
        <a:lstStyle/>
        <a:p>
          <a:endParaRPr lang="en-US"/>
        </a:p>
      </dgm:t>
    </dgm:pt>
    <dgm:pt modelId="{D6824272-1FCB-49CE-999E-2A07AD8CA526}" type="pres">
      <dgm:prSet presAssocID="{E4A3ADE7-20A6-4F75-9E33-47CA75FFD594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61F229-9120-4EFB-A538-3871EBD41C66}" type="pres">
      <dgm:prSet presAssocID="{14435873-096C-43E8-995E-C0A5A161A1E7}" presName="sibTrans" presStyleLbl="sibTrans2D1" presStyleIdx="2" presStyleCnt="6"/>
      <dgm:spPr/>
      <dgm:t>
        <a:bodyPr/>
        <a:lstStyle/>
        <a:p>
          <a:endParaRPr lang="en-US"/>
        </a:p>
      </dgm:t>
    </dgm:pt>
    <dgm:pt modelId="{2D8BC119-502E-48C9-8415-DE2D22706388}" type="pres">
      <dgm:prSet presAssocID="{14435873-096C-43E8-995E-C0A5A161A1E7}" presName="connectorText" presStyleLbl="sibTrans2D1" presStyleIdx="2" presStyleCnt="6"/>
      <dgm:spPr/>
      <dgm:t>
        <a:bodyPr/>
        <a:lstStyle/>
        <a:p>
          <a:endParaRPr lang="en-US"/>
        </a:p>
      </dgm:t>
    </dgm:pt>
    <dgm:pt modelId="{BDD205D6-E92F-48F6-8B8B-174EDE5F3FB2}" type="pres">
      <dgm:prSet presAssocID="{61828073-4629-44A6-9E67-DA4200B94E0E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AA42E5-2D42-45B7-8580-C3AEC8FB49A6}" type="pres">
      <dgm:prSet presAssocID="{188CB581-A340-4643-94C1-B6415ACB5E75}" presName="sibTrans" presStyleLbl="sibTrans2D1" presStyleIdx="3" presStyleCnt="6"/>
      <dgm:spPr/>
      <dgm:t>
        <a:bodyPr/>
        <a:lstStyle/>
        <a:p>
          <a:endParaRPr lang="en-US"/>
        </a:p>
      </dgm:t>
    </dgm:pt>
    <dgm:pt modelId="{E29DE8EA-B9E8-472E-AD6F-26C6AD151847}" type="pres">
      <dgm:prSet presAssocID="{188CB581-A340-4643-94C1-B6415ACB5E75}" presName="connectorText" presStyleLbl="sibTrans2D1" presStyleIdx="3" presStyleCnt="6"/>
      <dgm:spPr/>
      <dgm:t>
        <a:bodyPr/>
        <a:lstStyle/>
        <a:p>
          <a:endParaRPr lang="en-US"/>
        </a:p>
      </dgm:t>
    </dgm:pt>
    <dgm:pt modelId="{CFA95DDD-F102-4E3E-80A9-9C53FD2D82F4}" type="pres">
      <dgm:prSet presAssocID="{11DFBF23-AA3A-47EF-A0C9-614C5A5D1562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AD003EC-4AEE-4CDF-9ECA-AE167077CD6C}" type="pres">
      <dgm:prSet presAssocID="{59BD9D1B-2A13-47F3-87D9-A1B90F348F5D}" presName="sibTrans" presStyleLbl="sibTrans2D1" presStyleIdx="4" presStyleCnt="6"/>
      <dgm:spPr/>
      <dgm:t>
        <a:bodyPr/>
        <a:lstStyle/>
        <a:p>
          <a:endParaRPr lang="en-US"/>
        </a:p>
      </dgm:t>
    </dgm:pt>
    <dgm:pt modelId="{D2937C9E-7716-4B90-88BC-532C0CDD1556}" type="pres">
      <dgm:prSet presAssocID="{59BD9D1B-2A13-47F3-87D9-A1B90F348F5D}" presName="connectorText" presStyleLbl="sibTrans2D1" presStyleIdx="4" presStyleCnt="6"/>
      <dgm:spPr/>
      <dgm:t>
        <a:bodyPr/>
        <a:lstStyle/>
        <a:p>
          <a:endParaRPr lang="en-US"/>
        </a:p>
      </dgm:t>
    </dgm:pt>
    <dgm:pt modelId="{F1A47FFD-6002-4049-AD57-54C70D809660}" type="pres">
      <dgm:prSet presAssocID="{02DBAEAE-5AC3-4382-88EB-7FF91D5175FD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83F2936-3F04-4403-9D47-489AF0D15309}" type="pres">
      <dgm:prSet presAssocID="{A5A80C2B-21BF-4004-A43C-289485CAA635}" presName="sibTrans" presStyleLbl="sibTrans2D1" presStyleIdx="5" presStyleCnt="6"/>
      <dgm:spPr/>
      <dgm:t>
        <a:bodyPr/>
        <a:lstStyle/>
        <a:p>
          <a:endParaRPr lang="en-US"/>
        </a:p>
      </dgm:t>
    </dgm:pt>
    <dgm:pt modelId="{E42F7F2D-7EC7-4AC9-9BDD-FCE108824426}" type="pres">
      <dgm:prSet presAssocID="{A5A80C2B-21BF-4004-A43C-289485CAA635}" presName="connectorText" presStyleLbl="sibTrans2D1" presStyleIdx="5" presStyleCnt="6"/>
      <dgm:spPr/>
      <dgm:t>
        <a:bodyPr/>
        <a:lstStyle/>
        <a:p>
          <a:endParaRPr lang="en-US"/>
        </a:p>
      </dgm:t>
    </dgm:pt>
  </dgm:ptLst>
  <dgm:cxnLst>
    <dgm:cxn modelId="{96874357-21D9-4C2A-B144-94CD92BFC2A4}" type="presOf" srcId="{05236C48-FDCD-416B-A066-39579C2C7DA6}" destId="{FB0AA060-0637-4732-9362-B9B4825AF5C8}" srcOrd="0" destOrd="0" presId="urn:microsoft.com/office/officeart/2005/8/layout/cycle2"/>
    <dgm:cxn modelId="{5A2F6638-C496-496B-931F-6FE7FAD6B9F8}" srcId="{A3CECAD3-AAFE-41F0-AF24-B9091E019F07}" destId="{61828073-4629-44A6-9E67-DA4200B94E0E}" srcOrd="3" destOrd="0" parTransId="{34B7639E-3229-4526-90C8-767774FCEB2F}" sibTransId="{188CB581-A340-4643-94C1-B6415ACB5E75}"/>
    <dgm:cxn modelId="{7C67674B-5C11-46A6-93E8-BFE7B51916DF}" type="presOf" srcId="{14435873-096C-43E8-995E-C0A5A161A1E7}" destId="{9D61F229-9120-4EFB-A538-3871EBD41C66}" srcOrd="0" destOrd="0" presId="urn:microsoft.com/office/officeart/2005/8/layout/cycle2"/>
    <dgm:cxn modelId="{3D2B91BB-13CC-4C4C-B119-7D7627502204}" type="presOf" srcId="{05236C48-FDCD-416B-A066-39579C2C7DA6}" destId="{95EF9EF8-F3EB-40DA-BAC0-086EEBA12487}" srcOrd="1" destOrd="0" presId="urn:microsoft.com/office/officeart/2005/8/layout/cycle2"/>
    <dgm:cxn modelId="{1A092055-9071-4A36-9984-59032E88EE80}" type="presOf" srcId="{2B9EB3ED-A325-46AA-9D36-A17CCDC44316}" destId="{EB4D39FD-96DA-4AE8-AA58-B59CC7271AC8}" srcOrd="0" destOrd="0" presId="urn:microsoft.com/office/officeart/2005/8/layout/cycle2"/>
    <dgm:cxn modelId="{196ECF37-B627-4C5C-9F84-D53876EB786B}" type="presOf" srcId="{188CB581-A340-4643-94C1-B6415ACB5E75}" destId="{E29DE8EA-B9E8-472E-AD6F-26C6AD151847}" srcOrd="1" destOrd="0" presId="urn:microsoft.com/office/officeart/2005/8/layout/cycle2"/>
    <dgm:cxn modelId="{FBFA0C1D-2ACE-41DA-982E-BAEACC1B5253}" type="presOf" srcId="{02DBAEAE-5AC3-4382-88EB-7FF91D5175FD}" destId="{F1A47FFD-6002-4049-AD57-54C70D809660}" srcOrd="0" destOrd="0" presId="urn:microsoft.com/office/officeart/2005/8/layout/cycle2"/>
    <dgm:cxn modelId="{EB7F73A4-8518-41F3-909E-7F4A56C89903}" type="presOf" srcId="{188CB581-A340-4643-94C1-B6415ACB5E75}" destId="{ACAA42E5-2D42-45B7-8580-C3AEC8FB49A6}" srcOrd="0" destOrd="0" presId="urn:microsoft.com/office/officeart/2005/8/layout/cycle2"/>
    <dgm:cxn modelId="{F256D61D-4D9E-4BD9-B80F-6DA1FDDBA537}" srcId="{A3CECAD3-AAFE-41F0-AF24-B9091E019F07}" destId="{02DBAEAE-5AC3-4382-88EB-7FF91D5175FD}" srcOrd="5" destOrd="0" parTransId="{9B562A30-8559-4D04-A921-000B361A17BD}" sibTransId="{A5A80C2B-21BF-4004-A43C-289485CAA635}"/>
    <dgm:cxn modelId="{D8E84A5B-04E2-4AC4-8342-116C14BFABBC}" type="presOf" srcId="{2B9EB3ED-A325-46AA-9D36-A17CCDC44316}" destId="{5ECF8DB5-5CB7-4856-8CDB-3CD4400ADEE7}" srcOrd="1" destOrd="0" presId="urn:microsoft.com/office/officeart/2005/8/layout/cycle2"/>
    <dgm:cxn modelId="{04BDDF03-54DD-4A70-8AB4-85E873AE1346}" type="presOf" srcId="{59BD9D1B-2A13-47F3-87D9-A1B90F348F5D}" destId="{5AD003EC-4AEE-4CDF-9ECA-AE167077CD6C}" srcOrd="0" destOrd="0" presId="urn:microsoft.com/office/officeart/2005/8/layout/cycle2"/>
    <dgm:cxn modelId="{AEE8C4C1-170F-4975-8DBE-703DF2BC2604}" type="presOf" srcId="{2D69E88D-58DC-4BF8-BC3C-D78F00CD388B}" destId="{6EE6061D-2E45-443D-8B96-653A7F07C1DA}" srcOrd="0" destOrd="0" presId="urn:microsoft.com/office/officeart/2005/8/layout/cycle2"/>
    <dgm:cxn modelId="{550ACC45-9DEA-4D10-80CB-5B81E1C18A3D}" srcId="{A3CECAD3-AAFE-41F0-AF24-B9091E019F07}" destId="{E4A3ADE7-20A6-4F75-9E33-47CA75FFD594}" srcOrd="2" destOrd="0" parTransId="{E3DF1483-5AEF-4D98-9B5F-611A1460CAA3}" sibTransId="{14435873-096C-43E8-995E-C0A5A161A1E7}"/>
    <dgm:cxn modelId="{8021752A-24FD-4E2A-BA5A-87FD21A0FAE8}" type="presOf" srcId="{BDD71E52-90CC-4CB5-808C-42EF4498730D}" destId="{937B0B33-35EA-4CDA-B7D6-F18609FAD099}" srcOrd="0" destOrd="0" presId="urn:microsoft.com/office/officeart/2005/8/layout/cycle2"/>
    <dgm:cxn modelId="{05F3615E-6B2E-4127-B336-6155F131CE7B}" type="presOf" srcId="{A5A80C2B-21BF-4004-A43C-289485CAA635}" destId="{E42F7F2D-7EC7-4AC9-9BDD-FCE108824426}" srcOrd="1" destOrd="0" presId="urn:microsoft.com/office/officeart/2005/8/layout/cycle2"/>
    <dgm:cxn modelId="{68BC3FF1-8E60-4FEB-8A70-C44E326A5399}" type="presOf" srcId="{E4A3ADE7-20A6-4F75-9E33-47CA75FFD594}" destId="{D6824272-1FCB-49CE-999E-2A07AD8CA526}" srcOrd="0" destOrd="0" presId="urn:microsoft.com/office/officeart/2005/8/layout/cycle2"/>
    <dgm:cxn modelId="{99AD7A14-D1C5-4278-91A2-1B970E2FAEA6}" type="presOf" srcId="{A5A80C2B-21BF-4004-A43C-289485CAA635}" destId="{E83F2936-3F04-4403-9D47-489AF0D15309}" srcOrd="0" destOrd="0" presId="urn:microsoft.com/office/officeart/2005/8/layout/cycle2"/>
    <dgm:cxn modelId="{E262FC56-02A3-4E9B-9A26-EACC46237F2A}" type="presOf" srcId="{A3CECAD3-AAFE-41F0-AF24-B9091E019F07}" destId="{A9A59F0C-35CB-4A73-8CD4-B66D49A84965}" srcOrd="0" destOrd="0" presId="urn:microsoft.com/office/officeart/2005/8/layout/cycle2"/>
    <dgm:cxn modelId="{C9E628B0-DED9-4910-870E-BEC99851ADF6}" srcId="{A3CECAD3-AAFE-41F0-AF24-B9091E019F07}" destId="{2D69E88D-58DC-4BF8-BC3C-D78F00CD388B}" srcOrd="1" destOrd="0" parTransId="{59E5B134-ED28-49C3-9A59-985D1E026FD9}" sibTransId="{05236C48-FDCD-416B-A066-39579C2C7DA6}"/>
    <dgm:cxn modelId="{7546F1E0-BA85-4104-AAB5-B72CEC3630BB}" type="presOf" srcId="{11DFBF23-AA3A-47EF-A0C9-614C5A5D1562}" destId="{CFA95DDD-F102-4E3E-80A9-9C53FD2D82F4}" srcOrd="0" destOrd="0" presId="urn:microsoft.com/office/officeart/2005/8/layout/cycle2"/>
    <dgm:cxn modelId="{E214D753-8E6A-45F5-8C0D-9C32BFF8DD4C}" type="presOf" srcId="{61828073-4629-44A6-9E67-DA4200B94E0E}" destId="{BDD205D6-E92F-48F6-8B8B-174EDE5F3FB2}" srcOrd="0" destOrd="0" presId="urn:microsoft.com/office/officeart/2005/8/layout/cycle2"/>
    <dgm:cxn modelId="{008A599A-CBE2-45E7-8116-8011DADA2426}" type="presOf" srcId="{59BD9D1B-2A13-47F3-87D9-A1B90F348F5D}" destId="{D2937C9E-7716-4B90-88BC-532C0CDD1556}" srcOrd="1" destOrd="0" presId="urn:microsoft.com/office/officeart/2005/8/layout/cycle2"/>
    <dgm:cxn modelId="{935CE206-C0FE-478C-898B-047990A550BE}" srcId="{A3CECAD3-AAFE-41F0-AF24-B9091E019F07}" destId="{BDD71E52-90CC-4CB5-808C-42EF4498730D}" srcOrd="0" destOrd="0" parTransId="{F16195DC-BC67-4706-9A1F-FDB658A8A7E6}" sibTransId="{2B9EB3ED-A325-46AA-9D36-A17CCDC44316}"/>
    <dgm:cxn modelId="{3F7F680A-9A5B-45ED-8ED2-E530017739F9}" srcId="{A3CECAD3-AAFE-41F0-AF24-B9091E019F07}" destId="{11DFBF23-AA3A-47EF-A0C9-614C5A5D1562}" srcOrd="4" destOrd="0" parTransId="{28CFF217-7821-4F79-BEC3-78A99BC93FF9}" sibTransId="{59BD9D1B-2A13-47F3-87D9-A1B90F348F5D}"/>
    <dgm:cxn modelId="{4B615D5A-0CEC-4C54-AF4F-BB6ADA78941E}" type="presOf" srcId="{14435873-096C-43E8-995E-C0A5A161A1E7}" destId="{2D8BC119-502E-48C9-8415-DE2D22706388}" srcOrd="1" destOrd="0" presId="urn:microsoft.com/office/officeart/2005/8/layout/cycle2"/>
    <dgm:cxn modelId="{DD98EF16-7B8E-4D33-904A-6C4FE9F0E3B2}" type="presParOf" srcId="{A9A59F0C-35CB-4A73-8CD4-B66D49A84965}" destId="{937B0B33-35EA-4CDA-B7D6-F18609FAD099}" srcOrd="0" destOrd="0" presId="urn:microsoft.com/office/officeart/2005/8/layout/cycle2"/>
    <dgm:cxn modelId="{EDD56B2E-FBA8-47F9-ACFC-23CB0D4D4EFB}" type="presParOf" srcId="{A9A59F0C-35CB-4A73-8CD4-B66D49A84965}" destId="{EB4D39FD-96DA-4AE8-AA58-B59CC7271AC8}" srcOrd="1" destOrd="0" presId="urn:microsoft.com/office/officeart/2005/8/layout/cycle2"/>
    <dgm:cxn modelId="{A26E7C74-E8AE-4848-A5CD-D57A4CC2B0C6}" type="presParOf" srcId="{EB4D39FD-96DA-4AE8-AA58-B59CC7271AC8}" destId="{5ECF8DB5-5CB7-4856-8CDB-3CD4400ADEE7}" srcOrd="0" destOrd="0" presId="urn:microsoft.com/office/officeart/2005/8/layout/cycle2"/>
    <dgm:cxn modelId="{748192BA-A6E7-4A47-B1F8-28C28C07DFE5}" type="presParOf" srcId="{A9A59F0C-35CB-4A73-8CD4-B66D49A84965}" destId="{6EE6061D-2E45-443D-8B96-653A7F07C1DA}" srcOrd="2" destOrd="0" presId="urn:microsoft.com/office/officeart/2005/8/layout/cycle2"/>
    <dgm:cxn modelId="{E0552362-296E-4F04-8437-B5A0C6BFF555}" type="presParOf" srcId="{A9A59F0C-35CB-4A73-8CD4-B66D49A84965}" destId="{FB0AA060-0637-4732-9362-B9B4825AF5C8}" srcOrd="3" destOrd="0" presId="urn:microsoft.com/office/officeart/2005/8/layout/cycle2"/>
    <dgm:cxn modelId="{203B7F50-C8E4-4F19-ABE5-FA7360601890}" type="presParOf" srcId="{FB0AA060-0637-4732-9362-B9B4825AF5C8}" destId="{95EF9EF8-F3EB-40DA-BAC0-086EEBA12487}" srcOrd="0" destOrd="0" presId="urn:microsoft.com/office/officeart/2005/8/layout/cycle2"/>
    <dgm:cxn modelId="{6BE4966D-A4EA-4D6F-A0E4-BE5684A11D74}" type="presParOf" srcId="{A9A59F0C-35CB-4A73-8CD4-B66D49A84965}" destId="{D6824272-1FCB-49CE-999E-2A07AD8CA526}" srcOrd="4" destOrd="0" presId="urn:microsoft.com/office/officeart/2005/8/layout/cycle2"/>
    <dgm:cxn modelId="{6CB8047E-DBC3-4911-9A61-B98D1E490132}" type="presParOf" srcId="{A9A59F0C-35CB-4A73-8CD4-B66D49A84965}" destId="{9D61F229-9120-4EFB-A538-3871EBD41C66}" srcOrd="5" destOrd="0" presId="urn:microsoft.com/office/officeart/2005/8/layout/cycle2"/>
    <dgm:cxn modelId="{9E3815CF-E5C2-40AA-ADDA-09206D3D7193}" type="presParOf" srcId="{9D61F229-9120-4EFB-A538-3871EBD41C66}" destId="{2D8BC119-502E-48C9-8415-DE2D22706388}" srcOrd="0" destOrd="0" presId="urn:microsoft.com/office/officeart/2005/8/layout/cycle2"/>
    <dgm:cxn modelId="{13537020-BF93-4364-9787-9280050C7C3C}" type="presParOf" srcId="{A9A59F0C-35CB-4A73-8CD4-B66D49A84965}" destId="{BDD205D6-E92F-48F6-8B8B-174EDE5F3FB2}" srcOrd="6" destOrd="0" presId="urn:microsoft.com/office/officeart/2005/8/layout/cycle2"/>
    <dgm:cxn modelId="{47E994B2-3E8D-47F4-8654-9542E112480F}" type="presParOf" srcId="{A9A59F0C-35CB-4A73-8CD4-B66D49A84965}" destId="{ACAA42E5-2D42-45B7-8580-C3AEC8FB49A6}" srcOrd="7" destOrd="0" presId="urn:microsoft.com/office/officeart/2005/8/layout/cycle2"/>
    <dgm:cxn modelId="{B27FF71A-743F-478B-AE38-D4904E2EB5AB}" type="presParOf" srcId="{ACAA42E5-2D42-45B7-8580-C3AEC8FB49A6}" destId="{E29DE8EA-B9E8-472E-AD6F-26C6AD151847}" srcOrd="0" destOrd="0" presId="urn:microsoft.com/office/officeart/2005/8/layout/cycle2"/>
    <dgm:cxn modelId="{73304E0D-05CE-4C7B-B3CD-D943DC005AF5}" type="presParOf" srcId="{A9A59F0C-35CB-4A73-8CD4-B66D49A84965}" destId="{CFA95DDD-F102-4E3E-80A9-9C53FD2D82F4}" srcOrd="8" destOrd="0" presId="urn:microsoft.com/office/officeart/2005/8/layout/cycle2"/>
    <dgm:cxn modelId="{A0A397F8-DB99-4F97-A0F8-FF502B2CAB2F}" type="presParOf" srcId="{A9A59F0C-35CB-4A73-8CD4-B66D49A84965}" destId="{5AD003EC-4AEE-4CDF-9ECA-AE167077CD6C}" srcOrd="9" destOrd="0" presId="urn:microsoft.com/office/officeart/2005/8/layout/cycle2"/>
    <dgm:cxn modelId="{C8FF85B0-8FBD-4DD9-A0AF-7D99088D90B7}" type="presParOf" srcId="{5AD003EC-4AEE-4CDF-9ECA-AE167077CD6C}" destId="{D2937C9E-7716-4B90-88BC-532C0CDD1556}" srcOrd="0" destOrd="0" presId="urn:microsoft.com/office/officeart/2005/8/layout/cycle2"/>
    <dgm:cxn modelId="{0CBD4704-7DF7-4255-AC14-2C8F31393AD2}" type="presParOf" srcId="{A9A59F0C-35CB-4A73-8CD4-B66D49A84965}" destId="{F1A47FFD-6002-4049-AD57-54C70D809660}" srcOrd="10" destOrd="0" presId="urn:microsoft.com/office/officeart/2005/8/layout/cycle2"/>
    <dgm:cxn modelId="{BC144BB2-F6F7-4A49-87D7-B9E1B4CB9578}" type="presParOf" srcId="{A9A59F0C-35CB-4A73-8CD4-B66D49A84965}" destId="{E83F2936-3F04-4403-9D47-489AF0D15309}" srcOrd="11" destOrd="0" presId="urn:microsoft.com/office/officeart/2005/8/layout/cycle2"/>
    <dgm:cxn modelId="{787071E9-6E21-4D59-A4F8-B495D628EF41}" type="presParOf" srcId="{E83F2936-3F04-4403-9D47-489AF0D15309}" destId="{E42F7F2D-7EC7-4AC9-9BDD-FCE108824426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F349B60-5632-48DF-9B3B-40657871D9B9}" type="doc">
      <dgm:prSet loTypeId="urn:microsoft.com/office/officeart/2005/8/layout/hList1" loCatId="list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EBAF1661-DB6E-438E-8F38-F4D63DDC541A}">
      <dgm:prSet phldrT="[Text]"/>
      <dgm:spPr/>
      <dgm:t>
        <a:bodyPr/>
        <a:lstStyle/>
        <a:p>
          <a:r>
            <a:rPr lang="en-US" dirty="0" smtClean="0"/>
            <a:t>New Thread</a:t>
          </a:r>
          <a:endParaRPr lang="en-US" dirty="0"/>
        </a:p>
      </dgm:t>
    </dgm:pt>
    <dgm:pt modelId="{FB53C13C-75D6-45F3-9696-6EF9363AE39E}" type="parTrans" cxnId="{0345BEE6-0D16-4A22-92D8-4149D7AC66FC}">
      <dgm:prSet/>
      <dgm:spPr/>
      <dgm:t>
        <a:bodyPr/>
        <a:lstStyle/>
        <a:p>
          <a:endParaRPr lang="en-US"/>
        </a:p>
      </dgm:t>
    </dgm:pt>
    <dgm:pt modelId="{01BF4155-EBE0-404C-9A5A-FC0156A0EFE6}" type="sibTrans" cxnId="{0345BEE6-0D16-4A22-92D8-4149D7AC66FC}">
      <dgm:prSet/>
      <dgm:spPr/>
      <dgm:t>
        <a:bodyPr/>
        <a:lstStyle/>
        <a:p>
          <a:endParaRPr lang="en-US"/>
        </a:p>
      </dgm:t>
    </dgm:pt>
    <dgm:pt modelId="{807F2A82-6328-43B9-94AD-9428336A91B0}">
      <dgm:prSet phldrT="[Text]"/>
      <dgm:spPr/>
      <dgm:t>
        <a:bodyPr/>
        <a:lstStyle/>
        <a:p>
          <a:r>
            <a:rPr lang="en-US" dirty="0" smtClean="0"/>
            <a:t>Resource intensive</a:t>
          </a:r>
          <a:endParaRPr lang="en-US" dirty="0"/>
        </a:p>
      </dgm:t>
    </dgm:pt>
    <dgm:pt modelId="{0F5FC41A-EAF1-4D06-A293-756621054756}" type="parTrans" cxnId="{A68157F3-DDE8-4F0E-83FD-C144873ECAFD}">
      <dgm:prSet/>
      <dgm:spPr/>
      <dgm:t>
        <a:bodyPr/>
        <a:lstStyle/>
        <a:p>
          <a:endParaRPr lang="en-US"/>
        </a:p>
      </dgm:t>
    </dgm:pt>
    <dgm:pt modelId="{898B0672-8FF2-4DF1-86BB-AC1B193562C5}" type="sibTrans" cxnId="{A68157F3-DDE8-4F0E-83FD-C144873ECAFD}">
      <dgm:prSet/>
      <dgm:spPr/>
      <dgm:t>
        <a:bodyPr/>
        <a:lstStyle/>
        <a:p>
          <a:endParaRPr lang="en-US"/>
        </a:p>
      </dgm:t>
    </dgm:pt>
    <dgm:pt modelId="{1321C62E-6FF9-4E56-BDE8-7A65D1D0A679}">
      <dgm:prSet phldrT="[Text]"/>
      <dgm:spPr/>
      <dgm:t>
        <a:bodyPr/>
        <a:lstStyle/>
        <a:p>
          <a:r>
            <a:rPr lang="en-US" dirty="0" smtClean="0"/>
            <a:t>Isolation (Abort/Priority)</a:t>
          </a:r>
          <a:endParaRPr lang="en-US" dirty="0"/>
        </a:p>
      </dgm:t>
    </dgm:pt>
    <dgm:pt modelId="{1CBB3343-E924-482B-BF74-BF34481D3C89}" type="parTrans" cxnId="{029475B5-1614-4EF5-89DE-6DA386B83185}">
      <dgm:prSet/>
      <dgm:spPr/>
      <dgm:t>
        <a:bodyPr/>
        <a:lstStyle/>
        <a:p>
          <a:endParaRPr lang="en-US"/>
        </a:p>
      </dgm:t>
    </dgm:pt>
    <dgm:pt modelId="{3E9CA54B-18C9-4E8A-A85F-DEFE9767FA4C}" type="sibTrans" cxnId="{029475B5-1614-4EF5-89DE-6DA386B83185}">
      <dgm:prSet/>
      <dgm:spPr/>
      <dgm:t>
        <a:bodyPr/>
        <a:lstStyle/>
        <a:p>
          <a:endParaRPr lang="en-US"/>
        </a:p>
      </dgm:t>
    </dgm:pt>
    <dgm:pt modelId="{290FBCEC-2390-4CAF-96F1-ED947A36806A}">
      <dgm:prSet phldrT="[Text]"/>
      <dgm:spPr/>
      <dgm:t>
        <a:bodyPr/>
        <a:lstStyle/>
        <a:p>
          <a:r>
            <a:rPr lang="en-US" dirty="0" smtClean="0"/>
            <a:t>Thread Pool</a:t>
          </a:r>
          <a:endParaRPr lang="en-US" dirty="0"/>
        </a:p>
      </dgm:t>
    </dgm:pt>
    <dgm:pt modelId="{866724DE-2284-40B1-9920-00EF8DA6C78D}" type="parTrans" cxnId="{128662DA-B7C1-4D87-BFC5-922E8F05743B}">
      <dgm:prSet/>
      <dgm:spPr/>
      <dgm:t>
        <a:bodyPr/>
        <a:lstStyle/>
        <a:p>
          <a:endParaRPr lang="en-US"/>
        </a:p>
      </dgm:t>
    </dgm:pt>
    <dgm:pt modelId="{9F8F3E05-60A7-4DE8-96BB-7D2EF97AD3BE}" type="sibTrans" cxnId="{128662DA-B7C1-4D87-BFC5-922E8F05743B}">
      <dgm:prSet/>
      <dgm:spPr/>
      <dgm:t>
        <a:bodyPr/>
        <a:lstStyle/>
        <a:p>
          <a:endParaRPr lang="en-US"/>
        </a:p>
      </dgm:t>
    </dgm:pt>
    <dgm:pt modelId="{8CA3E3E1-4C68-46A0-A6DD-F3529FAF34C2}">
      <dgm:prSet phldrT="[Text]"/>
      <dgm:spPr/>
      <dgm:t>
        <a:bodyPr/>
        <a:lstStyle/>
        <a:p>
          <a:r>
            <a:rPr lang="en-US" dirty="0" smtClean="0"/>
            <a:t>Thread reused</a:t>
          </a:r>
          <a:endParaRPr lang="en-US" dirty="0"/>
        </a:p>
      </dgm:t>
    </dgm:pt>
    <dgm:pt modelId="{DD380473-EB20-40E3-9190-6822D2918F41}" type="parTrans" cxnId="{11263CE3-73A4-44FD-8C0D-E279906456A3}">
      <dgm:prSet/>
      <dgm:spPr/>
      <dgm:t>
        <a:bodyPr/>
        <a:lstStyle/>
        <a:p>
          <a:endParaRPr lang="en-US"/>
        </a:p>
      </dgm:t>
    </dgm:pt>
    <dgm:pt modelId="{6DF9023C-ED1A-4403-A904-0F3F60199B1D}" type="sibTrans" cxnId="{11263CE3-73A4-44FD-8C0D-E279906456A3}">
      <dgm:prSet/>
      <dgm:spPr/>
      <dgm:t>
        <a:bodyPr/>
        <a:lstStyle/>
        <a:p>
          <a:endParaRPr lang="en-US"/>
        </a:p>
      </dgm:t>
    </dgm:pt>
    <dgm:pt modelId="{C9E739D9-4165-4EB1-9BAB-4B6EA51AE3A4}">
      <dgm:prSet phldrT="[Text]"/>
      <dgm:spPr/>
      <dgm:t>
        <a:bodyPr/>
        <a:lstStyle/>
        <a:p>
          <a:r>
            <a:rPr lang="en-US" dirty="0" smtClean="0"/>
            <a:t>More threads than cores</a:t>
          </a:r>
          <a:endParaRPr lang="en-US" dirty="0"/>
        </a:p>
      </dgm:t>
    </dgm:pt>
    <dgm:pt modelId="{B05E96C7-A94E-455F-9C19-5F11657BE66A}" type="parTrans" cxnId="{DB5FC939-563E-49DE-BEA1-63543A137BDE}">
      <dgm:prSet/>
      <dgm:spPr/>
      <dgm:t>
        <a:bodyPr/>
        <a:lstStyle/>
        <a:p>
          <a:endParaRPr lang="en-US"/>
        </a:p>
      </dgm:t>
    </dgm:pt>
    <dgm:pt modelId="{F04A89CA-16E7-4C04-9326-AC7A31C62B79}" type="sibTrans" cxnId="{DB5FC939-563E-49DE-BEA1-63543A137BDE}">
      <dgm:prSet/>
      <dgm:spPr/>
      <dgm:t>
        <a:bodyPr/>
        <a:lstStyle/>
        <a:p>
          <a:endParaRPr lang="en-US"/>
        </a:p>
      </dgm:t>
    </dgm:pt>
    <dgm:pt modelId="{A4CF45A5-3A07-4F42-A94D-6DCC4CEAD5ED}">
      <dgm:prSet phldrT="[Text]"/>
      <dgm:spPr/>
      <dgm:t>
        <a:bodyPr/>
        <a:lstStyle/>
        <a:p>
          <a:r>
            <a:rPr lang="en-US" dirty="0" smtClean="0"/>
            <a:t>Task</a:t>
          </a:r>
          <a:endParaRPr lang="en-US" dirty="0"/>
        </a:p>
      </dgm:t>
    </dgm:pt>
    <dgm:pt modelId="{D2B576F0-F5A1-4E62-879A-10BC435A6D4A}" type="parTrans" cxnId="{858ABA2A-DD29-480A-A282-65262C5DB6A6}">
      <dgm:prSet/>
      <dgm:spPr/>
      <dgm:t>
        <a:bodyPr/>
        <a:lstStyle/>
        <a:p>
          <a:endParaRPr lang="en-US"/>
        </a:p>
      </dgm:t>
    </dgm:pt>
    <dgm:pt modelId="{2AC2C4F8-7D2A-4144-93FC-CE71AAB6CCB2}" type="sibTrans" cxnId="{858ABA2A-DD29-480A-A282-65262C5DB6A6}">
      <dgm:prSet/>
      <dgm:spPr/>
      <dgm:t>
        <a:bodyPr/>
        <a:lstStyle/>
        <a:p>
          <a:endParaRPr lang="en-US"/>
        </a:p>
      </dgm:t>
    </dgm:pt>
    <dgm:pt modelId="{50DDFECB-3F0E-460F-924D-49569954FC77}">
      <dgm:prSet phldrT="[Text]"/>
      <dgm:spPr/>
      <dgm:t>
        <a:bodyPr/>
        <a:lstStyle/>
        <a:p>
          <a:r>
            <a:rPr lang="en-US" dirty="0" smtClean="0"/>
            <a:t>Tasks allocated to thread for cores</a:t>
          </a:r>
          <a:endParaRPr lang="en-US" dirty="0"/>
        </a:p>
      </dgm:t>
    </dgm:pt>
    <dgm:pt modelId="{5D1B12D4-4404-401C-8042-EBEA9E37E609}" type="parTrans" cxnId="{BBA79831-2832-47E0-8CAF-1E1659FBB52F}">
      <dgm:prSet/>
      <dgm:spPr/>
      <dgm:t>
        <a:bodyPr/>
        <a:lstStyle/>
        <a:p>
          <a:endParaRPr lang="en-US"/>
        </a:p>
      </dgm:t>
    </dgm:pt>
    <dgm:pt modelId="{8259EE9F-8571-4ABB-9A33-9506A83EBEE3}" type="sibTrans" cxnId="{BBA79831-2832-47E0-8CAF-1E1659FBB52F}">
      <dgm:prSet/>
      <dgm:spPr/>
      <dgm:t>
        <a:bodyPr/>
        <a:lstStyle/>
        <a:p>
          <a:endParaRPr lang="en-US"/>
        </a:p>
      </dgm:t>
    </dgm:pt>
    <dgm:pt modelId="{E3B6637A-1FD9-43F5-8376-4626B5EE31F7}">
      <dgm:prSet phldrT="[Text]"/>
      <dgm:spPr/>
      <dgm:t>
        <a:bodyPr/>
        <a:lstStyle/>
        <a:p>
          <a:r>
            <a:rPr lang="en-US" dirty="0" smtClean="0"/>
            <a:t>Work sharing/ stealing</a:t>
          </a:r>
          <a:endParaRPr lang="en-US" dirty="0"/>
        </a:p>
      </dgm:t>
    </dgm:pt>
    <dgm:pt modelId="{94FA596F-D0AA-4917-9EB1-F4FEBFCA97C7}" type="parTrans" cxnId="{AE2D44DB-AFB2-4F67-A93D-4B23D9D49248}">
      <dgm:prSet/>
      <dgm:spPr/>
      <dgm:t>
        <a:bodyPr/>
        <a:lstStyle/>
        <a:p>
          <a:endParaRPr lang="en-US"/>
        </a:p>
      </dgm:t>
    </dgm:pt>
    <dgm:pt modelId="{5E1AF1F8-2EBD-4569-9E6C-CC084DBC9B45}" type="sibTrans" cxnId="{AE2D44DB-AFB2-4F67-A93D-4B23D9D49248}">
      <dgm:prSet/>
      <dgm:spPr/>
      <dgm:t>
        <a:bodyPr/>
        <a:lstStyle/>
        <a:p>
          <a:endParaRPr lang="en-US"/>
        </a:p>
      </dgm:t>
    </dgm:pt>
    <dgm:pt modelId="{68CC31FF-0AC4-40C0-9A52-4E55D30D57AE}" type="pres">
      <dgm:prSet presAssocID="{0F349B60-5632-48DF-9B3B-40657871D9B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06718EB-48FC-4791-BD29-07F8323FA2B3}" type="pres">
      <dgm:prSet presAssocID="{EBAF1661-DB6E-438E-8F38-F4D63DDC541A}" presName="composite" presStyleCnt="0"/>
      <dgm:spPr/>
    </dgm:pt>
    <dgm:pt modelId="{ADFB97C3-3036-48A4-ACF4-C0CE7A683E79}" type="pres">
      <dgm:prSet presAssocID="{EBAF1661-DB6E-438E-8F38-F4D63DDC541A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70AB4FF-F702-44A1-AA20-C0CB47DC835C}" type="pres">
      <dgm:prSet presAssocID="{EBAF1661-DB6E-438E-8F38-F4D63DDC541A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B3E4D5-E0E7-437E-A918-6341211474AC}" type="pres">
      <dgm:prSet presAssocID="{01BF4155-EBE0-404C-9A5A-FC0156A0EFE6}" presName="space" presStyleCnt="0"/>
      <dgm:spPr/>
    </dgm:pt>
    <dgm:pt modelId="{061F99CC-EE5A-4712-B348-F470191F7E1F}" type="pres">
      <dgm:prSet presAssocID="{290FBCEC-2390-4CAF-96F1-ED947A36806A}" presName="composite" presStyleCnt="0"/>
      <dgm:spPr/>
    </dgm:pt>
    <dgm:pt modelId="{F0A3CECF-E4D0-46C3-941A-EF77B443BAAD}" type="pres">
      <dgm:prSet presAssocID="{290FBCEC-2390-4CAF-96F1-ED947A36806A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CD1F7F-F5EE-4234-AC2B-F61AE1195355}" type="pres">
      <dgm:prSet presAssocID="{290FBCEC-2390-4CAF-96F1-ED947A36806A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557632-5B89-41F4-AE39-A636C4E4FDF9}" type="pres">
      <dgm:prSet presAssocID="{9F8F3E05-60A7-4DE8-96BB-7D2EF97AD3BE}" presName="space" presStyleCnt="0"/>
      <dgm:spPr/>
    </dgm:pt>
    <dgm:pt modelId="{8D80D1AF-E661-47AD-8CFC-46FFE70AFFD6}" type="pres">
      <dgm:prSet presAssocID="{A4CF45A5-3A07-4F42-A94D-6DCC4CEAD5ED}" presName="composite" presStyleCnt="0"/>
      <dgm:spPr/>
    </dgm:pt>
    <dgm:pt modelId="{6F23833A-F057-46BF-918A-E147BEA679C2}" type="pres">
      <dgm:prSet presAssocID="{A4CF45A5-3A07-4F42-A94D-6DCC4CEAD5ED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86B1CF9-98BA-41DA-94EB-72241613F6B5}" type="pres">
      <dgm:prSet presAssocID="{A4CF45A5-3A07-4F42-A94D-6DCC4CEAD5ED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E2D44DB-AFB2-4F67-A93D-4B23D9D49248}" srcId="{A4CF45A5-3A07-4F42-A94D-6DCC4CEAD5ED}" destId="{E3B6637A-1FD9-43F5-8376-4626B5EE31F7}" srcOrd="1" destOrd="0" parTransId="{94FA596F-D0AA-4917-9EB1-F4FEBFCA97C7}" sibTransId="{5E1AF1F8-2EBD-4569-9E6C-CC084DBC9B45}"/>
    <dgm:cxn modelId="{7DF1E8BD-D602-40AB-B798-A67FF2D8C519}" type="presOf" srcId="{C9E739D9-4165-4EB1-9BAB-4B6EA51AE3A4}" destId="{9ECD1F7F-F5EE-4234-AC2B-F61AE1195355}" srcOrd="0" destOrd="1" presId="urn:microsoft.com/office/officeart/2005/8/layout/hList1"/>
    <dgm:cxn modelId="{BBA79831-2832-47E0-8CAF-1E1659FBB52F}" srcId="{A4CF45A5-3A07-4F42-A94D-6DCC4CEAD5ED}" destId="{50DDFECB-3F0E-460F-924D-49569954FC77}" srcOrd="0" destOrd="0" parTransId="{5D1B12D4-4404-401C-8042-EBEA9E37E609}" sibTransId="{8259EE9F-8571-4ABB-9A33-9506A83EBEE3}"/>
    <dgm:cxn modelId="{029475B5-1614-4EF5-89DE-6DA386B83185}" srcId="{EBAF1661-DB6E-438E-8F38-F4D63DDC541A}" destId="{1321C62E-6FF9-4E56-BDE8-7A65D1D0A679}" srcOrd="1" destOrd="0" parTransId="{1CBB3343-E924-482B-BF74-BF34481D3C89}" sibTransId="{3E9CA54B-18C9-4E8A-A85F-DEFE9767FA4C}"/>
    <dgm:cxn modelId="{0345BEE6-0D16-4A22-92D8-4149D7AC66FC}" srcId="{0F349B60-5632-48DF-9B3B-40657871D9B9}" destId="{EBAF1661-DB6E-438E-8F38-F4D63DDC541A}" srcOrd="0" destOrd="0" parTransId="{FB53C13C-75D6-45F3-9696-6EF9363AE39E}" sibTransId="{01BF4155-EBE0-404C-9A5A-FC0156A0EFE6}"/>
    <dgm:cxn modelId="{82668FC9-1758-46FD-9AAB-464AD19D5ED9}" type="presOf" srcId="{E3B6637A-1FD9-43F5-8376-4626B5EE31F7}" destId="{786B1CF9-98BA-41DA-94EB-72241613F6B5}" srcOrd="0" destOrd="1" presId="urn:microsoft.com/office/officeart/2005/8/layout/hList1"/>
    <dgm:cxn modelId="{11263CE3-73A4-44FD-8C0D-E279906456A3}" srcId="{290FBCEC-2390-4CAF-96F1-ED947A36806A}" destId="{8CA3E3E1-4C68-46A0-A6DD-F3529FAF34C2}" srcOrd="0" destOrd="0" parTransId="{DD380473-EB20-40E3-9190-6822D2918F41}" sibTransId="{6DF9023C-ED1A-4403-A904-0F3F60199B1D}"/>
    <dgm:cxn modelId="{3497E9B4-7848-45B2-A99B-AF16255CE591}" type="presOf" srcId="{0F349B60-5632-48DF-9B3B-40657871D9B9}" destId="{68CC31FF-0AC4-40C0-9A52-4E55D30D57AE}" srcOrd="0" destOrd="0" presId="urn:microsoft.com/office/officeart/2005/8/layout/hList1"/>
    <dgm:cxn modelId="{6C8E17FE-2805-4A82-99A3-A759A4D5059C}" type="presOf" srcId="{807F2A82-6328-43B9-94AD-9428336A91B0}" destId="{770AB4FF-F702-44A1-AA20-C0CB47DC835C}" srcOrd="0" destOrd="0" presId="urn:microsoft.com/office/officeart/2005/8/layout/hList1"/>
    <dgm:cxn modelId="{F96D43A7-91E5-4251-A4B0-00A89CE9F432}" type="presOf" srcId="{EBAF1661-DB6E-438E-8F38-F4D63DDC541A}" destId="{ADFB97C3-3036-48A4-ACF4-C0CE7A683E79}" srcOrd="0" destOrd="0" presId="urn:microsoft.com/office/officeart/2005/8/layout/hList1"/>
    <dgm:cxn modelId="{755161F1-A9C1-4C60-BC4C-0C6CD13F1206}" type="presOf" srcId="{290FBCEC-2390-4CAF-96F1-ED947A36806A}" destId="{F0A3CECF-E4D0-46C3-941A-EF77B443BAAD}" srcOrd="0" destOrd="0" presId="urn:microsoft.com/office/officeart/2005/8/layout/hList1"/>
    <dgm:cxn modelId="{A68157F3-DDE8-4F0E-83FD-C144873ECAFD}" srcId="{EBAF1661-DB6E-438E-8F38-F4D63DDC541A}" destId="{807F2A82-6328-43B9-94AD-9428336A91B0}" srcOrd="0" destOrd="0" parTransId="{0F5FC41A-EAF1-4D06-A293-756621054756}" sibTransId="{898B0672-8FF2-4DF1-86BB-AC1B193562C5}"/>
    <dgm:cxn modelId="{128662DA-B7C1-4D87-BFC5-922E8F05743B}" srcId="{0F349B60-5632-48DF-9B3B-40657871D9B9}" destId="{290FBCEC-2390-4CAF-96F1-ED947A36806A}" srcOrd="1" destOrd="0" parTransId="{866724DE-2284-40B1-9920-00EF8DA6C78D}" sibTransId="{9F8F3E05-60A7-4DE8-96BB-7D2EF97AD3BE}"/>
    <dgm:cxn modelId="{C69F371A-D4BE-414C-A3A5-9903CEA75FFA}" type="presOf" srcId="{50DDFECB-3F0E-460F-924D-49569954FC77}" destId="{786B1CF9-98BA-41DA-94EB-72241613F6B5}" srcOrd="0" destOrd="0" presId="urn:microsoft.com/office/officeart/2005/8/layout/hList1"/>
    <dgm:cxn modelId="{858ABA2A-DD29-480A-A282-65262C5DB6A6}" srcId="{0F349B60-5632-48DF-9B3B-40657871D9B9}" destId="{A4CF45A5-3A07-4F42-A94D-6DCC4CEAD5ED}" srcOrd="2" destOrd="0" parTransId="{D2B576F0-F5A1-4E62-879A-10BC435A6D4A}" sibTransId="{2AC2C4F8-7D2A-4144-93FC-CE71AAB6CCB2}"/>
    <dgm:cxn modelId="{76ABBD20-9F4E-4884-A800-B1DC12B7EF86}" type="presOf" srcId="{A4CF45A5-3A07-4F42-A94D-6DCC4CEAD5ED}" destId="{6F23833A-F057-46BF-918A-E147BEA679C2}" srcOrd="0" destOrd="0" presId="urn:microsoft.com/office/officeart/2005/8/layout/hList1"/>
    <dgm:cxn modelId="{D4929BD3-58A9-4F62-8D90-4A2C0810BF51}" type="presOf" srcId="{8CA3E3E1-4C68-46A0-A6DD-F3529FAF34C2}" destId="{9ECD1F7F-F5EE-4234-AC2B-F61AE1195355}" srcOrd="0" destOrd="0" presId="urn:microsoft.com/office/officeart/2005/8/layout/hList1"/>
    <dgm:cxn modelId="{DB5FC939-563E-49DE-BEA1-63543A137BDE}" srcId="{290FBCEC-2390-4CAF-96F1-ED947A36806A}" destId="{C9E739D9-4165-4EB1-9BAB-4B6EA51AE3A4}" srcOrd="1" destOrd="0" parTransId="{B05E96C7-A94E-455F-9C19-5F11657BE66A}" sibTransId="{F04A89CA-16E7-4C04-9326-AC7A31C62B79}"/>
    <dgm:cxn modelId="{3F7DEA6F-7E9A-48A2-A1EA-1236FD6F45B7}" type="presOf" srcId="{1321C62E-6FF9-4E56-BDE8-7A65D1D0A679}" destId="{770AB4FF-F702-44A1-AA20-C0CB47DC835C}" srcOrd="0" destOrd="1" presId="urn:microsoft.com/office/officeart/2005/8/layout/hList1"/>
    <dgm:cxn modelId="{0B6003EF-08D8-4299-85D9-CFB0F401690A}" type="presParOf" srcId="{68CC31FF-0AC4-40C0-9A52-4E55D30D57AE}" destId="{E06718EB-48FC-4791-BD29-07F8323FA2B3}" srcOrd="0" destOrd="0" presId="urn:microsoft.com/office/officeart/2005/8/layout/hList1"/>
    <dgm:cxn modelId="{2BE6196A-ADC5-4283-9DDF-823E6E214116}" type="presParOf" srcId="{E06718EB-48FC-4791-BD29-07F8323FA2B3}" destId="{ADFB97C3-3036-48A4-ACF4-C0CE7A683E79}" srcOrd="0" destOrd="0" presId="urn:microsoft.com/office/officeart/2005/8/layout/hList1"/>
    <dgm:cxn modelId="{D74EA4E2-56B2-4F50-9B88-585024F369C9}" type="presParOf" srcId="{E06718EB-48FC-4791-BD29-07F8323FA2B3}" destId="{770AB4FF-F702-44A1-AA20-C0CB47DC835C}" srcOrd="1" destOrd="0" presId="urn:microsoft.com/office/officeart/2005/8/layout/hList1"/>
    <dgm:cxn modelId="{849A568F-C9A1-4768-B9D8-F94BA18CAC5E}" type="presParOf" srcId="{68CC31FF-0AC4-40C0-9A52-4E55D30D57AE}" destId="{4BB3E4D5-E0E7-437E-A918-6341211474AC}" srcOrd="1" destOrd="0" presId="urn:microsoft.com/office/officeart/2005/8/layout/hList1"/>
    <dgm:cxn modelId="{39929258-DEB5-41E3-A11F-01CDC27C8CA7}" type="presParOf" srcId="{68CC31FF-0AC4-40C0-9A52-4E55D30D57AE}" destId="{061F99CC-EE5A-4712-B348-F470191F7E1F}" srcOrd="2" destOrd="0" presId="urn:microsoft.com/office/officeart/2005/8/layout/hList1"/>
    <dgm:cxn modelId="{476AE720-63A1-48A0-8C5B-4F79D67F00E2}" type="presParOf" srcId="{061F99CC-EE5A-4712-B348-F470191F7E1F}" destId="{F0A3CECF-E4D0-46C3-941A-EF77B443BAAD}" srcOrd="0" destOrd="0" presId="urn:microsoft.com/office/officeart/2005/8/layout/hList1"/>
    <dgm:cxn modelId="{940825C0-4AB8-4126-B6A6-6847A8491178}" type="presParOf" srcId="{061F99CC-EE5A-4712-B348-F470191F7E1F}" destId="{9ECD1F7F-F5EE-4234-AC2B-F61AE1195355}" srcOrd="1" destOrd="0" presId="urn:microsoft.com/office/officeart/2005/8/layout/hList1"/>
    <dgm:cxn modelId="{25106CF5-71D7-42CB-9609-D3048264FCFD}" type="presParOf" srcId="{68CC31FF-0AC4-40C0-9A52-4E55D30D57AE}" destId="{D7557632-5B89-41F4-AE39-A636C4E4FDF9}" srcOrd="3" destOrd="0" presId="urn:microsoft.com/office/officeart/2005/8/layout/hList1"/>
    <dgm:cxn modelId="{1974E3F7-FF6D-4A4C-AE96-73E483E32BCA}" type="presParOf" srcId="{68CC31FF-0AC4-40C0-9A52-4E55D30D57AE}" destId="{8D80D1AF-E661-47AD-8CFC-46FFE70AFFD6}" srcOrd="4" destOrd="0" presId="urn:microsoft.com/office/officeart/2005/8/layout/hList1"/>
    <dgm:cxn modelId="{4AD94BEA-BCBC-48AC-9B0F-FC97E954DE3E}" type="presParOf" srcId="{8D80D1AF-E661-47AD-8CFC-46FFE70AFFD6}" destId="{6F23833A-F057-46BF-918A-E147BEA679C2}" srcOrd="0" destOrd="0" presId="urn:microsoft.com/office/officeart/2005/8/layout/hList1"/>
    <dgm:cxn modelId="{5029023E-A0BA-44BD-B89D-EDAB21994D91}" type="presParOf" srcId="{8D80D1AF-E661-47AD-8CFC-46FFE70AFFD6}" destId="{786B1CF9-98BA-41DA-94EB-72241613F6B5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86994A1-AA4C-4BC6-992B-CB54FAE35DAC}" type="doc">
      <dgm:prSet loTypeId="urn:microsoft.com/office/officeart/2005/8/layout/hList1" loCatId="list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7FD1AC84-4E8D-4799-978B-7F0DE180B2E8}">
      <dgm:prSet phldrT="[Text]"/>
      <dgm:spPr/>
      <dgm:t>
        <a:bodyPr/>
        <a:lstStyle/>
        <a:p>
          <a:r>
            <a:rPr lang="en-US" dirty="0" smtClean="0"/>
            <a:t>Event Callback</a:t>
          </a:r>
          <a:endParaRPr lang="en-US" dirty="0"/>
        </a:p>
      </dgm:t>
    </dgm:pt>
    <dgm:pt modelId="{0CFD2C65-F5E9-48B0-B511-4EA3F3FEA643}" type="parTrans" cxnId="{5BD67AE6-D13B-4218-8BF7-3FA3757F37C2}">
      <dgm:prSet/>
      <dgm:spPr/>
      <dgm:t>
        <a:bodyPr/>
        <a:lstStyle/>
        <a:p>
          <a:endParaRPr lang="en-US"/>
        </a:p>
      </dgm:t>
    </dgm:pt>
    <dgm:pt modelId="{4BC5FBF6-764D-4DF9-9EC5-FD8068EF9021}" type="sibTrans" cxnId="{5BD67AE6-D13B-4218-8BF7-3FA3757F37C2}">
      <dgm:prSet/>
      <dgm:spPr/>
      <dgm:t>
        <a:bodyPr/>
        <a:lstStyle/>
        <a:p>
          <a:endParaRPr lang="en-US"/>
        </a:p>
      </dgm:t>
    </dgm:pt>
    <dgm:pt modelId="{249A2EEF-5055-4621-B38C-5697B7315CB4}">
      <dgm:prSet phldrT="[Text]"/>
      <dgm:spPr/>
      <dgm:t>
        <a:bodyPr/>
        <a:lstStyle/>
        <a:p>
          <a:r>
            <a:rPr lang="en-US" dirty="0" err="1" smtClean="0"/>
            <a:t>BeginXxx</a:t>
          </a:r>
          <a:r>
            <a:rPr lang="en-US" dirty="0" smtClean="0"/>
            <a:t>… </a:t>
          </a:r>
          <a:r>
            <a:rPr lang="en-US" dirty="0" err="1" smtClean="0"/>
            <a:t>EndXxx</a:t>
          </a:r>
          <a:endParaRPr lang="en-US" dirty="0"/>
        </a:p>
      </dgm:t>
    </dgm:pt>
    <dgm:pt modelId="{447F4291-EC5B-4F3D-93CD-8F5D32C653D8}" type="parTrans" cxnId="{FDC3B23E-D80B-40E3-87B2-FC05D6941FDE}">
      <dgm:prSet/>
      <dgm:spPr/>
      <dgm:t>
        <a:bodyPr/>
        <a:lstStyle/>
        <a:p>
          <a:endParaRPr lang="en-US"/>
        </a:p>
      </dgm:t>
    </dgm:pt>
    <dgm:pt modelId="{239DDEAE-65C3-4B67-B4A9-0ACECD4A2F17}" type="sibTrans" cxnId="{FDC3B23E-D80B-40E3-87B2-FC05D6941FDE}">
      <dgm:prSet/>
      <dgm:spPr/>
      <dgm:t>
        <a:bodyPr/>
        <a:lstStyle/>
        <a:p>
          <a:endParaRPr lang="en-US"/>
        </a:p>
      </dgm:t>
    </dgm:pt>
    <dgm:pt modelId="{36DB5A96-8632-4F6E-B78E-C32C1C578E77}">
      <dgm:prSet phldrT="[Text]"/>
      <dgm:spPr/>
      <dgm:t>
        <a:bodyPr/>
        <a:lstStyle/>
        <a:p>
          <a:r>
            <a:rPr lang="en-US" dirty="0" smtClean="0"/>
            <a:t>APM</a:t>
          </a:r>
          <a:endParaRPr lang="en-US" dirty="0"/>
        </a:p>
      </dgm:t>
    </dgm:pt>
    <dgm:pt modelId="{50E2F7B1-196E-4E0A-BDD4-A308D7CCADE7}" type="parTrans" cxnId="{EB42B3AB-8B44-464B-93E9-F1356857FAF1}">
      <dgm:prSet/>
      <dgm:spPr/>
      <dgm:t>
        <a:bodyPr/>
        <a:lstStyle/>
        <a:p>
          <a:endParaRPr lang="en-US"/>
        </a:p>
      </dgm:t>
    </dgm:pt>
    <dgm:pt modelId="{EF25133B-3DD0-4EE1-9D37-4919DE02C39F}" type="sibTrans" cxnId="{EB42B3AB-8B44-464B-93E9-F1356857FAF1}">
      <dgm:prSet/>
      <dgm:spPr/>
      <dgm:t>
        <a:bodyPr/>
        <a:lstStyle/>
        <a:p>
          <a:endParaRPr lang="en-US"/>
        </a:p>
      </dgm:t>
    </dgm:pt>
    <dgm:pt modelId="{A4F924E6-7C3C-49C3-A1C7-CDBA32854E22}">
      <dgm:prSet phldrT="[Text]"/>
      <dgm:spPr/>
      <dgm:t>
        <a:bodyPr/>
        <a:lstStyle/>
        <a:p>
          <a:r>
            <a:rPr lang="en-US" dirty="0" err="1" smtClean="0"/>
            <a:t>IAsyncResult</a:t>
          </a:r>
          <a:endParaRPr lang="en-US" dirty="0"/>
        </a:p>
      </dgm:t>
    </dgm:pt>
    <dgm:pt modelId="{149EEEEB-B90A-47CB-82B2-EB5B8CDBF344}" type="parTrans" cxnId="{1AD4D6AF-3000-4343-9104-A2AF3518AEE5}">
      <dgm:prSet/>
      <dgm:spPr/>
      <dgm:t>
        <a:bodyPr/>
        <a:lstStyle/>
        <a:p>
          <a:endParaRPr lang="en-US"/>
        </a:p>
      </dgm:t>
    </dgm:pt>
    <dgm:pt modelId="{954A10D1-BCD7-46DF-8B30-89D706071F90}" type="sibTrans" cxnId="{1AD4D6AF-3000-4343-9104-A2AF3518AEE5}">
      <dgm:prSet/>
      <dgm:spPr/>
      <dgm:t>
        <a:bodyPr/>
        <a:lstStyle/>
        <a:p>
          <a:endParaRPr lang="en-US"/>
        </a:p>
      </dgm:t>
    </dgm:pt>
    <dgm:pt modelId="{590FB8EC-5C1A-4D9D-A3F1-4AC753BE47F0}">
      <dgm:prSet phldrT="[Text]"/>
      <dgm:spPr/>
      <dgm:t>
        <a:bodyPr/>
        <a:lstStyle/>
        <a:p>
          <a:r>
            <a:rPr lang="en-US" dirty="0" smtClean="0"/>
            <a:t>Chained methods/</a:t>
          </a:r>
          <a:br>
            <a:rPr lang="en-US" dirty="0" smtClean="0"/>
          </a:br>
          <a:r>
            <a:rPr lang="en-US" dirty="0" smtClean="0"/>
            <a:t>Lambdas</a:t>
          </a:r>
          <a:endParaRPr lang="en-US" dirty="0"/>
        </a:p>
      </dgm:t>
    </dgm:pt>
    <dgm:pt modelId="{893FAE22-F829-45CD-AD23-D363305A0B2A}" type="parTrans" cxnId="{A0C129F0-9FC6-4BD6-AD9D-A7ECD03AADAB}">
      <dgm:prSet/>
      <dgm:spPr/>
      <dgm:t>
        <a:bodyPr/>
        <a:lstStyle/>
        <a:p>
          <a:endParaRPr lang="en-US"/>
        </a:p>
      </dgm:t>
    </dgm:pt>
    <dgm:pt modelId="{A2F43B74-73C3-4A46-9BB8-6F86577961CD}" type="sibTrans" cxnId="{A0C129F0-9FC6-4BD6-AD9D-A7ECD03AADAB}">
      <dgm:prSet/>
      <dgm:spPr/>
      <dgm:t>
        <a:bodyPr/>
        <a:lstStyle/>
        <a:p>
          <a:endParaRPr lang="en-US"/>
        </a:p>
      </dgm:t>
    </dgm:pt>
    <dgm:pt modelId="{C0158E08-76E9-4839-BCAA-B561F0EE671A}">
      <dgm:prSet phldrT="[Text]"/>
      <dgm:spPr/>
      <dgm:t>
        <a:bodyPr/>
        <a:lstStyle/>
        <a:p>
          <a:r>
            <a:rPr lang="en-US" dirty="0" err="1" smtClean="0"/>
            <a:t>Async</a:t>
          </a:r>
          <a:r>
            <a:rPr lang="en-US" dirty="0" smtClean="0"/>
            <a:t>/Await</a:t>
          </a:r>
          <a:endParaRPr lang="en-US" dirty="0"/>
        </a:p>
      </dgm:t>
    </dgm:pt>
    <dgm:pt modelId="{840856EF-CB0E-44E0-9E03-467CAD751AEF}" type="parTrans" cxnId="{454BAC09-A808-4631-A1C0-40541FEC17D6}">
      <dgm:prSet/>
      <dgm:spPr/>
      <dgm:t>
        <a:bodyPr/>
        <a:lstStyle/>
        <a:p>
          <a:endParaRPr lang="en-US"/>
        </a:p>
      </dgm:t>
    </dgm:pt>
    <dgm:pt modelId="{65B20701-A574-4B90-AE1A-981E2B6B3E81}" type="sibTrans" cxnId="{454BAC09-A808-4631-A1C0-40541FEC17D6}">
      <dgm:prSet/>
      <dgm:spPr/>
      <dgm:t>
        <a:bodyPr/>
        <a:lstStyle/>
        <a:p>
          <a:endParaRPr lang="en-US"/>
        </a:p>
      </dgm:t>
    </dgm:pt>
    <dgm:pt modelId="{20297BE8-FC91-4416-80A2-2BE252EA1FA5}">
      <dgm:prSet phldrT="[Text]"/>
      <dgm:spPr/>
      <dgm:t>
        <a:bodyPr/>
        <a:lstStyle/>
        <a:p>
          <a:r>
            <a:rPr lang="en-US" dirty="0" smtClean="0"/>
            <a:t>Hide complexity</a:t>
          </a:r>
          <a:endParaRPr lang="en-US" dirty="0"/>
        </a:p>
      </dgm:t>
    </dgm:pt>
    <dgm:pt modelId="{FD73F4B9-86D8-4132-9C4D-95A155610289}" type="parTrans" cxnId="{76364375-80BF-48BA-A55E-CC5CEF1D605C}">
      <dgm:prSet/>
      <dgm:spPr/>
      <dgm:t>
        <a:bodyPr/>
        <a:lstStyle/>
        <a:p>
          <a:endParaRPr lang="en-US"/>
        </a:p>
      </dgm:t>
    </dgm:pt>
    <dgm:pt modelId="{2E10F13A-C21A-4868-987F-CEBBAFD6948E}" type="sibTrans" cxnId="{76364375-80BF-48BA-A55E-CC5CEF1D605C}">
      <dgm:prSet/>
      <dgm:spPr/>
      <dgm:t>
        <a:bodyPr/>
        <a:lstStyle/>
        <a:p>
          <a:endParaRPr lang="en-US"/>
        </a:p>
      </dgm:t>
    </dgm:pt>
    <dgm:pt modelId="{F5858D1E-46B2-402F-A858-73E77DD3C116}">
      <dgm:prSet phldrT="[Text]"/>
      <dgm:spPr/>
      <dgm:t>
        <a:bodyPr/>
        <a:lstStyle/>
        <a:p>
          <a:r>
            <a:rPr lang="en-US" dirty="0" smtClean="0"/>
            <a:t>Compiler dependent</a:t>
          </a:r>
          <a:endParaRPr lang="en-US" dirty="0"/>
        </a:p>
      </dgm:t>
    </dgm:pt>
    <dgm:pt modelId="{7D099A9D-8B24-477F-84A3-B3CEC7EA9BA5}" type="parTrans" cxnId="{BFA2CB9D-0A02-45AB-8603-8DE327BA1EE6}">
      <dgm:prSet/>
      <dgm:spPr/>
      <dgm:t>
        <a:bodyPr/>
        <a:lstStyle/>
        <a:p>
          <a:endParaRPr lang="en-US"/>
        </a:p>
      </dgm:t>
    </dgm:pt>
    <dgm:pt modelId="{B736A076-3D3D-4673-A9F9-B612FD4EDA92}" type="sibTrans" cxnId="{BFA2CB9D-0A02-45AB-8603-8DE327BA1EE6}">
      <dgm:prSet/>
      <dgm:spPr/>
      <dgm:t>
        <a:bodyPr/>
        <a:lstStyle/>
        <a:p>
          <a:endParaRPr lang="en-US"/>
        </a:p>
      </dgm:t>
    </dgm:pt>
    <dgm:pt modelId="{55512499-C47A-47B4-B959-768D627C7BC0}">
      <dgm:prSet phldrT="[Text]"/>
      <dgm:spPr/>
      <dgm:t>
        <a:bodyPr/>
        <a:lstStyle/>
        <a:p>
          <a:r>
            <a:rPr lang="en-US" dirty="0" smtClean="0"/>
            <a:t>Library</a:t>
          </a:r>
          <a:endParaRPr lang="en-US" dirty="0"/>
        </a:p>
      </dgm:t>
    </dgm:pt>
    <dgm:pt modelId="{1D342BFA-118E-47A3-8E79-84DD94DD7F0E}" type="parTrans" cxnId="{D296E35C-1CE2-4C49-ADBD-58FD403A990E}">
      <dgm:prSet/>
      <dgm:spPr/>
      <dgm:t>
        <a:bodyPr/>
        <a:lstStyle/>
        <a:p>
          <a:endParaRPr lang="en-US"/>
        </a:p>
      </dgm:t>
    </dgm:pt>
    <dgm:pt modelId="{2727D0D3-784F-4DA2-A246-86D9780D8A28}" type="sibTrans" cxnId="{D296E35C-1CE2-4C49-ADBD-58FD403A990E}">
      <dgm:prSet/>
      <dgm:spPr/>
      <dgm:t>
        <a:bodyPr/>
        <a:lstStyle/>
        <a:p>
          <a:endParaRPr lang="en-US"/>
        </a:p>
      </dgm:t>
    </dgm:pt>
    <dgm:pt modelId="{6337712E-70BE-45E1-B7AB-79603E1E08A7}">
      <dgm:prSet phldrT="[Text]"/>
      <dgm:spPr/>
      <dgm:t>
        <a:bodyPr/>
        <a:lstStyle/>
        <a:p>
          <a:r>
            <a:rPr lang="en-US" dirty="0" err="1" smtClean="0"/>
            <a:t>Wintellect</a:t>
          </a:r>
          <a:r>
            <a:rPr lang="en-US" dirty="0" smtClean="0"/>
            <a:t> Power Threading</a:t>
          </a:r>
          <a:endParaRPr lang="en-US" dirty="0"/>
        </a:p>
      </dgm:t>
    </dgm:pt>
    <dgm:pt modelId="{A4FD368E-97D9-4DB9-9FCE-0BC1BE9E5D15}" type="parTrans" cxnId="{16D1C528-992D-4139-A6D4-B6209469AC49}">
      <dgm:prSet/>
      <dgm:spPr/>
      <dgm:t>
        <a:bodyPr/>
        <a:lstStyle/>
        <a:p>
          <a:endParaRPr lang="en-US"/>
        </a:p>
      </dgm:t>
    </dgm:pt>
    <dgm:pt modelId="{91D9D546-4166-437A-B058-840384FF6C24}" type="sibTrans" cxnId="{16D1C528-992D-4139-A6D4-B6209469AC49}">
      <dgm:prSet/>
      <dgm:spPr/>
      <dgm:t>
        <a:bodyPr/>
        <a:lstStyle/>
        <a:p>
          <a:endParaRPr lang="en-US"/>
        </a:p>
      </dgm:t>
    </dgm:pt>
    <dgm:pt modelId="{080F2F68-2C6D-4264-AC37-2CF06E47B8F8}">
      <dgm:prSet phldrT="[Text]"/>
      <dgm:spPr/>
      <dgm:t>
        <a:bodyPr/>
        <a:lstStyle/>
        <a:p>
          <a:r>
            <a:rPr lang="en-US" dirty="0" smtClean="0"/>
            <a:t>Reactive Extensions</a:t>
          </a:r>
          <a:endParaRPr lang="en-US" dirty="0"/>
        </a:p>
      </dgm:t>
    </dgm:pt>
    <dgm:pt modelId="{7AC565B1-2A74-4D8A-8A52-415A345BAFF3}" type="parTrans" cxnId="{CEB426C5-D812-4213-A245-6A2239C900C8}">
      <dgm:prSet/>
      <dgm:spPr/>
      <dgm:t>
        <a:bodyPr/>
        <a:lstStyle/>
        <a:p>
          <a:endParaRPr lang="en-US"/>
        </a:p>
      </dgm:t>
    </dgm:pt>
    <dgm:pt modelId="{9486ADA1-E407-4C64-9305-B113D3581C61}" type="sibTrans" cxnId="{CEB426C5-D812-4213-A245-6A2239C900C8}">
      <dgm:prSet/>
      <dgm:spPr/>
      <dgm:t>
        <a:bodyPr/>
        <a:lstStyle/>
        <a:p>
          <a:endParaRPr lang="en-US"/>
        </a:p>
      </dgm:t>
    </dgm:pt>
    <dgm:pt modelId="{92680675-09FE-41F3-9DF5-7EBD76D57B6D}">
      <dgm:prSet phldrT="[Text]"/>
      <dgm:spPr/>
      <dgm:t>
        <a:bodyPr/>
        <a:lstStyle/>
        <a:p>
          <a:r>
            <a:rPr lang="en-US" dirty="0" smtClean="0"/>
            <a:t>Remain on Dispatcher</a:t>
          </a:r>
          <a:endParaRPr lang="en-US" dirty="0"/>
        </a:p>
      </dgm:t>
    </dgm:pt>
    <dgm:pt modelId="{CAB779C3-8C75-4018-9021-73FE4F4EF842}" type="parTrans" cxnId="{29FC04A3-3201-4B25-8659-9894E5BC603C}">
      <dgm:prSet/>
      <dgm:spPr/>
      <dgm:t>
        <a:bodyPr/>
        <a:lstStyle/>
        <a:p>
          <a:endParaRPr lang="en-US"/>
        </a:p>
      </dgm:t>
    </dgm:pt>
    <dgm:pt modelId="{82FB4CBA-99CE-4174-95B0-83027DAB326F}" type="sibTrans" cxnId="{29FC04A3-3201-4B25-8659-9894E5BC603C}">
      <dgm:prSet/>
      <dgm:spPr/>
      <dgm:t>
        <a:bodyPr/>
        <a:lstStyle/>
        <a:p>
          <a:endParaRPr lang="en-US"/>
        </a:p>
      </dgm:t>
    </dgm:pt>
    <dgm:pt modelId="{E77CC742-F62A-4132-A058-980290953EE1}">
      <dgm:prSet phldrT="[Text]"/>
      <dgm:spPr/>
      <dgm:t>
        <a:bodyPr/>
        <a:lstStyle/>
        <a:p>
          <a:r>
            <a:rPr lang="en-US" dirty="0" smtClean="0"/>
            <a:t>Multi-step </a:t>
          </a:r>
          <a:r>
            <a:rPr lang="en-US" dirty="0" err="1" smtClean="0"/>
            <a:t>statemachines</a:t>
          </a:r>
          <a:endParaRPr lang="en-US" dirty="0"/>
        </a:p>
      </dgm:t>
    </dgm:pt>
    <dgm:pt modelId="{D6F4A5CE-9AE2-41CC-82B3-FE946015C1F6}" type="parTrans" cxnId="{5F547885-B5A8-48AC-BBFD-79DA162B2B93}">
      <dgm:prSet/>
      <dgm:spPr/>
      <dgm:t>
        <a:bodyPr/>
        <a:lstStyle/>
        <a:p>
          <a:endParaRPr lang="en-US"/>
        </a:p>
      </dgm:t>
    </dgm:pt>
    <dgm:pt modelId="{27E42AB0-09CC-451E-8168-8E0B0B26BB4D}" type="sibTrans" cxnId="{5F547885-B5A8-48AC-BBFD-79DA162B2B93}">
      <dgm:prSet/>
      <dgm:spPr/>
      <dgm:t>
        <a:bodyPr/>
        <a:lstStyle/>
        <a:p>
          <a:endParaRPr lang="en-US"/>
        </a:p>
      </dgm:t>
    </dgm:pt>
    <dgm:pt modelId="{00088FED-D02B-4872-8368-1ECAB90FB94C}" type="pres">
      <dgm:prSet presAssocID="{986994A1-AA4C-4BC6-992B-CB54FAE35DA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023B35C-8C03-47AD-B569-189A59D86DB1}" type="pres">
      <dgm:prSet presAssocID="{7FD1AC84-4E8D-4799-978B-7F0DE180B2E8}" presName="composite" presStyleCnt="0"/>
      <dgm:spPr/>
      <dgm:t>
        <a:bodyPr/>
        <a:lstStyle/>
        <a:p>
          <a:endParaRPr lang="en-US"/>
        </a:p>
      </dgm:t>
    </dgm:pt>
    <dgm:pt modelId="{E56193DA-6595-411E-9CC4-9471FEF8042C}" type="pres">
      <dgm:prSet presAssocID="{7FD1AC84-4E8D-4799-978B-7F0DE180B2E8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9EFC63-4631-4FF9-A9A1-25F5CF6EA90C}" type="pres">
      <dgm:prSet presAssocID="{7FD1AC84-4E8D-4799-978B-7F0DE180B2E8}" presName="desTx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74FC12-70C0-41FB-9AFB-46019B8F8C2F}" type="pres">
      <dgm:prSet presAssocID="{4BC5FBF6-764D-4DF9-9EC5-FD8068EF9021}" presName="space" presStyleCnt="0"/>
      <dgm:spPr/>
      <dgm:t>
        <a:bodyPr/>
        <a:lstStyle/>
        <a:p>
          <a:endParaRPr lang="en-US"/>
        </a:p>
      </dgm:t>
    </dgm:pt>
    <dgm:pt modelId="{5A429A98-FE07-4F77-A077-D9DC23347F4C}" type="pres">
      <dgm:prSet presAssocID="{36DB5A96-8632-4F6E-B78E-C32C1C578E77}" presName="composite" presStyleCnt="0"/>
      <dgm:spPr/>
      <dgm:t>
        <a:bodyPr/>
        <a:lstStyle/>
        <a:p>
          <a:endParaRPr lang="en-US"/>
        </a:p>
      </dgm:t>
    </dgm:pt>
    <dgm:pt modelId="{A8CD4CD4-E22F-47C3-8E73-C3C4006626EF}" type="pres">
      <dgm:prSet presAssocID="{36DB5A96-8632-4F6E-B78E-C32C1C578E77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ACA699-6B3F-4AE3-939B-31565C033084}" type="pres">
      <dgm:prSet presAssocID="{36DB5A96-8632-4F6E-B78E-C32C1C578E77}" presName="desTx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D2C9CE2-D508-4451-A5DF-C2594BAE0AED}" type="pres">
      <dgm:prSet presAssocID="{EF25133B-3DD0-4EE1-9D37-4919DE02C39F}" presName="space" presStyleCnt="0"/>
      <dgm:spPr/>
      <dgm:t>
        <a:bodyPr/>
        <a:lstStyle/>
        <a:p>
          <a:endParaRPr lang="en-US"/>
        </a:p>
      </dgm:t>
    </dgm:pt>
    <dgm:pt modelId="{464CEF5B-FCD9-4D8D-BBD2-E3ECB41BD4B8}" type="pres">
      <dgm:prSet presAssocID="{C0158E08-76E9-4839-BCAA-B561F0EE671A}" presName="composite" presStyleCnt="0"/>
      <dgm:spPr/>
      <dgm:t>
        <a:bodyPr/>
        <a:lstStyle/>
        <a:p>
          <a:endParaRPr lang="en-US"/>
        </a:p>
      </dgm:t>
    </dgm:pt>
    <dgm:pt modelId="{2D2C79BC-A5D6-44F6-B932-CAB2216875CF}" type="pres">
      <dgm:prSet presAssocID="{C0158E08-76E9-4839-BCAA-B561F0EE671A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4414B4-712A-45F6-BFF8-BA72BAC3D9A6}" type="pres">
      <dgm:prSet presAssocID="{C0158E08-76E9-4839-BCAA-B561F0EE671A}" presName="desTx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2DA641-9AF3-4E16-BE8D-BCE9F46CEB50}" type="pres">
      <dgm:prSet presAssocID="{65B20701-A574-4B90-AE1A-981E2B6B3E81}" presName="space" presStyleCnt="0"/>
      <dgm:spPr/>
      <dgm:t>
        <a:bodyPr/>
        <a:lstStyle/>
        <a:p>
          <a:endParaRPr lang="en-US"/>
        </a:p>
      </dgm:t>
    </dgm:pt>
    <dgm:pt modelId="{7C2FFBE8-3489-4AB0-85B2-FF936F8456D8}" type="pres">
      <dgm:prSet presAssocID="{55512499-C47A-47B4-B959-768D627C7BC0}" presName="composite" presStyleCnt="0"/>
      <dgm:spPr/>
      <dgm:t>
        <a:bodyPr/>
        <a:lstStyle/>
        <a:p>
          <a:endParaRPr lang="en-US"/>
        </a:p>
      </dgm:t>
    </dgm:pt>
    <dgm:pt modelId="{0201E386-FFF1-4F0F-B9D1-9884C1C302B2}" type="pres">
      <dgm:prSet presAssocID="{55512499-C47A-47B4-B959-768D627C7BC0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70B1D0C-E3E3-48EF-ABA4-5A52727630C6}" type="pres">
      <dgm:prSet presAssocID="{55512499-C47A-47B4-B959-768D627C7BC0}" presName="desTx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AD4D6AF-3000-4343-9104-A2AF3518AEE5}" srcId="{36DB5A96-8632-4F6E-B78E-C32C1C578E77}" destId="{A4F924E6-7C3C-49C3-A1C7-CDBA32854E22}" srcOrd="0" destOrd="0" parTransId="{149EEEEB-B90A-47CB-82B2-EB5B8CDBF344}" sibTransId="{954A10D1-BCD7-46DF-8B30-89D706071F90}"/>
    <dgm:cxn modelId="{153D3E31-F35F-4D57-AF94-DE3D10D5119B}" type="presOf" srcId="{080F2F68-2C6D-4264-AC37-2CF06E47B8F8}" destId="{E70B1D0C-E3E3-48EF-ABA4-5A52727630C6}" srcOrd="0" destOrd="1" presId="urn:microsoft.com/office/officeart/2005/8/layout/hList1"/>
    <dgm:cxn modelId="{C93AE472-5FFE-46C0-B55D-4454C4615F55}" type="presOf" srcId="{E77CC742-F62A-4132-A058-980290953EE1}" destId="{934414B4-712A-45F6-BFF8-BA72BAC3D9A6}" srcOrd="0" destOrd="2" presId="urn:microsoft.com/office/officeart/2005/8/layout/hList1"/>
    <dgm:cxn modelId="{EB42B3AB-8B44-464B-93E9-F1356857FAF1}" srcId="{986994A1-AA4C-4BC6-992B-CB54FAE35DAC}" destId="{36DB5A96-8632-4F6E-B78E-C32C1C578E77}" srcOrd="1" destOrd="0" parTransId="{50E2F7B1-196E-4E0A-BDD4-A308D7CCADE7}" sibTransId="{EF25133B-3DD0-4EE1-9D37-4919DE02C39F}"/>
    <dgm:cxn modelId="{6FF55073-2E8E-473B-B888-668A3797C5DE}" type="presOf" srcId="{C0158E08-76E9-4839-BCAA-B561F0EE671A}" destId="{2D2C79BC-A5D6-44F6-B932-CAB2216875CF}" srcOrd="0" destOrd="0" presId="urn:microsoft.com/office/officeart/2005/8/layout/hList1"/>
    <dgm:cxn modelId="{BBCF60DC-ECBA-40AE-A64A-CA164EEF3039}" type="presOf" srcId="{7FD1AC84-4E8D-4799-978B-7F0DE180B2E8}" destId="{E56193DA-6595-411E-9CC4-9471FEF8042C}" srcOrd="0" destOrd="0" presId="urn:microsoft.com/office/officeart/2005/8/layout/hList1"/>
    <dgm:cxn modelId="{16D1C528-992D-4139-A6D4-B6209469AC49}" srcId="{55512499-C47A-47B4-B959-768D627C7BC0}" destId="{6337712E-70BE-45E1-B7AB-79603E1E08A7}" srcOrd="0" destOrd="0" parTransId="{A4FD368E-97D9-4DB9-9FCE-0BC1BE9E5D15}" sibTransId="{91D9D546-4166-437A-B058-840384FF6C24}"/>
    <dgm:cxn modelId="{9831A1BB-8BE1-4F3A-8ADE-7EC64AE21E78}" type="presOf" srcId="{F5858D1E-46B2-402F-A858-73E77DD3C116}" destId="{934414B4-712A-45F6-BFF8-BA72BAC3D9A6}" srcOrd="0" destOrd="1" presId="urn:microsoft.com/office/officeart/2005/8/layout/hList1"/>
    <dgm:cxn modelId="{FDC3B23E-D80B-40E3-87B2-FC05D6941FDE}" srcId="{7FD1AC84-4E8D-4799-978B-7F0DE180B2E8}" destId="{249A2EEF-5055-4621-B38C-5697B7315CB4}" srcOrd="0" destOrd="0" parTransId="{447F4291-EC5B-4F3D-93CD-8F5D32C653D8}" sibTransId="{239DDEAE-65C3-4B67-B4A9-0ACECD4A2F17}"/>
    <dgm:cxn modelId="{CEB426C5-D812-4213-A245-6A2239C900C8}" srcId="{55512499-C47A-47B4-B959-768D627C7BC0}" destId="{080F2F68-2C6D-4264-AC37-2CF06E47B8F8}" srcOrd="1" destOrd="0" parTransId="{7AC565B1-2A74-4D8A-8A52-415A345BAFF3}" sibTransId="{9486ADA1-E407-4C64-9305-B113D3581C61}"/>
    <dgm:cxn modelId="{3C1C22E9-D8FC-4A7C-B52B-78FAEA36305B}" type="presOf" srcId="{36DB5A96-8632-4F6E-B78E-C32C1C578E77}" destId="{A8CD4CD4-E22F-47C3-8E73-C3C4006626EF}" srcOrd="0" destOrd="0" presId="urn:microsoft.com/office/officeart/2005/8/layout/hList1"/>
    <dgm:cxn modelId="{454BAC09-A808-4631-A1C0-40541FEC17D6}" srcId="{986994A1-AA4C-4BC6-992B-CB54FAE35DAC}" destId="{C0158E08-76E9-4839-BCAA-B561F0EE671A}" srcOrd="2" destOrd="0" parTransId="{840856EF-CB0E-44E0-9E03-467CAD751AEF}" sibTransId="{65B20701-A574-4B90-AE1A-981E2B6B3E81}"/>
    <dgm:cxn modelId="{F9F7DA27-6A15-47A5-BECD-F3BEBD13D4B0}" type="presOf" srcId="{590FB8EC-5C1A-4D9D-A3F1-4AC753BE47F0}" destId="{10ACA699-6B3F-4AE3-939B-31565C033084}" srcOrd="0" destOrd="1" presId="urn:microsoft.com/office/officeart/2005/8/layout/hList1"/>
    <dgm:cxn modelId="{29FC04A3-3201-4B25-8659-9894E5BC603C}" srcId="{7FD1AC84-4E8D-4799-978B-7F0DE180B2E8}" destId="{92680675-09FE-41F3-9DF5-7EBD76D57B6D}" srcOrd="1" destOrd="0" parTransId="{CAB779C3-8C75-4018-9021-73FE4F4EF842}" sibTransId="{82FB4CBA-99CE-4174-95B0-83027DAB326F}"/>
    <dgm:cxn modelId="{D296E35C-1CE2-4C49-ADBD-58FD403A990E}" srcId="{986994A1-AA4C-4BC6-992B-CB54FAE35DAC}" destId="{55512499-C47A-47B4-B959-768D627C7BC0}" srcOrd="3" destOrd="0" parTransId="{1D342BFA-118E-47A3-8E79-84DD94DD7F0E}" sibTransId="{2727D0D3-784F-4DA2-A246-86D9780D8A28}"/>
    <dgm:cxn modelId="{19D63FDF-2D3F-401F-88C4-32F2AE4F190E}" type="presOf" srcId="{6337712E-70BE-45E1-B7AB-79603E1E08A7}" destId="{E70B1D0C-E3E3-48EF-ABA4-5A52727630C6}" srcOrd="0" destOrd="0" presId="urn:microsoft.com/office/officeart/2005/8/layout/hList1"/>
    <dgm:cxn modelId="{115130EB-7D54-404D-816D-FDBE551523E5}" type="presOf" srcId="{92680675-09FE-41F3-9DF5-7EBD76D57B6D}" destId="{509EFC63-4631-4FF9-A9A1-25F5CF6EA90C}" srcOrd="0" destOrd="1" presId="urn:microsoft.com/office/officeart/2005/8/layout/hList1"/>
    <dgm:cxn modelId="{60A15697-DB2B-46D2-B2FF-083CE5D9B769}" type="presOf" srcId="{20297BE8-FC91-4416-80A2-2BE252EA1FA5}" destId="{934414B4-712A-45F6-BFF8-BA72BAC3D9A6}" srcOrd="0" destOrd="0" presId="urn:microsoft.com/office/officeart/2005/8/layout/hList1"/>
    <dgm:cxn modelId="{5BD67AE6-D13B-4218-8BF7-3FA3757F37C2}" srcId="{986994A1-AA4C-4BC6-992B-CB54FAE35DAC}" destId="{7FD1AC84-4E8D-4799-978B-7F0DE180B2E8}" srcOrd="0" destOrd="0" parTransId="{0CFD2C65-F5E9-48B0-B511-4EA3F3FEA643}" sibTransId="{4BC5FBF6-764D-4DF9-9EC5-FD8068EF9021}"/>
    <dgm:cxn modelId="{5F547885-B5A8-48AC-BBFD-79DA162B2B93}" srcId="{C0158E08-76E9-4839-BCAA-B561F0EE671A}" destId="{E77CC742-F62A-4132-A058-980290953EE1}" srcOrd="2" destOrd="0" parTransId="{D6F4A5CE-9AE2-41CC-82B3-FE946015C1F6}" sibTransId="{27E42AB0-09CC-451E-8168-8E0B0B26BB4D}"/>
    <dgm:cxn modelId="{76364375-80BF-48BA-A55E-CC5CEF1D605C}" srcId="{C0158E08-76E9-4839-BCAA-B561F0EE671A}" destId="{20297BE8-FC91-4416-80A2-2BE252EA1FA5}" srcOrd="0" destOrd="0" parTransId="{FD73F4B9-86D8-4132-9C4D-95A155610289}" sibTransId="{2E10F13A-C21A-4868-987F-CEBBAFD6948E}"/>
    <dgm:cxn modelId="{0E72F7B4-71BB-43EC-BC65-24E442460C84}" type="presOf" srcId="{A4F924E6-7C3C-49C3-A1C7-CDBA32854E22}" destId="{10ACA699-6B3F-4AE3-939B-31565C033084}" srcOrd="0" destOrd="0" presId="urn:microsoft.com/office/officeart/2005/8/layout/hList1"/>
    <dgm:cxn modelId="{B6DA1A6C-C4F7-42D7-B55D-5D1DDEFCEB9A}" type="presOf" srcId="{249A2EEF-5055-4621-B38C-5697B7315CB4}" destId="{509EFC63-4631-4FF9-A9A1-25F5CF6EA90C}" srcOrd="0" destOrd="0" presId="urn:microsoft.com/office/officeart/2005/8/layout/hList1"/>
    <dgm:cxn modelId="{BFA2CB9D-0A02-45AB-8603-8DE327BA1EE6}" srcId="{C0158E08-76E9-4839-BCAA-B561F0EE671A}" destId="{F5858D1E-46B2-402F-A858-73E77DD3C116}" srcOrd="1" destOrd="0" parTransId="{7D099A9D-8B24-477F-84A3-B3CEC7EA9BA5}" sibTransId="{B736A076-3D3D-4673-A9F9-B612FD4EDA92}"/>
    <dgm:cxn modelId="{D31257EA-B4B3-4101-9F52-4D5090496F97}" type="presOf" srcId="{55512499-C47A-47B4-B959-768D627C7BC0}" destId="{0201E386-FFF1-4F0F-B9D1-9884C1C302B2}" srcOrd="0" destOrd="0" presId="urn:microsoft.com/office/officeart/2005/8/layout/hList1"/>
    <dgm:cxn modelId="{A0C129F0-9FC6-4BD6-AD9D-A7ECD03AADAB}" srcId="{36DB5A96-8632-4F6E-B78E-C32C1C578E77}" destId="{590FB8EC-5C1A-4D9D-A3F1-4AC753BE47F0}" srcOrd="1" destOrd="0" parTransId="{893FAE22-F829-45CD-AD23-D363305A0B2A}" sibTransId="{A2F43B74-73C3-4A46-9BB8-6F86577961CD}"/>
    <dgm:cxn modelId="{45823AE6-0280-41CB-A71B-351A58152947}" type="presOf" srcId="{986994A1-AA4C-4BC6-992B-CB54FAE35DAC}" destId="{00088FED-D02B-4872-8368-1ECAB90FB94C}" srcOrd="0" destOrd="0" presId="urn:microsoft.com/office/officeart/2005/8/layout/hList1"/>
    <dgm:cxn modelId="{720AC8B7-5B91-46B3-AD78-DF7A8A0EA8F1}" type="presParOf" srcId="{00088FED-D02B-4872-8368-1ECAB90FB94C}" destId="{1023B35C-8C03-47AD-B569-189A59D86DB1}" srcOrd="0" destOrd="0" presId="urn:microsoft.com/office/officeart/2005/8/layout/hList1"/>
    <dgm:cxn modelId="{22466007-6AB3-4228-9B2B-62FC9BFBB94C}" type="presParOf" srcId="{1023B35C-8C03-47AD-B569-189A59D86DB1}" destId="{E56193DA-6595-411E-9CC4-9471FEF8042C}" srcOrd="0" destOrd="0" presId="urn:microsoft.com/office/officeart/2005/8/layout/hList1"/>
    <dgm:cxn modelId="{E4EEB886-974D-44A1-8EB8-D0398DC76C9A}" type="presParOf" srcId="{1023B35C-8C03-47AD-B569-189A59D86DB1}" destId="{509EFC63-4631-4FF9-A9A1-25F5CF6EA90C}" srcOrd="1" destOrd="0" presId="urn:microsoft.com/office/officeart/2005/8/layout/hList1"/>
    <dgm:cxn modelId="{5DBF4416-4A40-4F6A-ACC5-4D18DCBBE51F}" type="presParOf" srcId="{00088FED-D02B-4872-8368-1ECAB90FB94C}" destId="{B074FC12-70C0-41FB-9AFB-46019B8F8C2F}" srcOrd="1" destOrd="0" presId="urn:microsoft.com/office/officeart/2005/8/layout/hList1"/>
    <dgm:cxn modelId="{CDFBFC4F-9C13-4E1D-8C85-91188CD2971B}" type="presParOf" srcId="{00088FED-D02B-4872-8368-1ECAB90FB94C}" destId="{5A429A98-FE07-4F77-A077-D9DC23347F4C}" srcOrd="2" destOrd="0" presId="urn:microsoft.com/office/officeart/2005/8/layout/hList1"/>
    <dgm:cxn modelId="{F4198310-E396-4446-86D5-E93E990DFE7A}" type="presParOf" srcId="{5A429A98-FE07-4F77-A077-D9DC23347F4C}" destId="{A8CD4CD4-E22F-47C3-8E73-C3C4006626EF}" srcOrd="0" destOrd="0" presId="urn:microsoft.com/office/officeart/2005/8/layout/hList1"/>
    <dgm:cxn modelId="{5A2E5A4F-7CBE-4881-B79B-C38AC1A300FE}" type="presParOf" srcId="{5A429A98-FE07-4F77-A077-D9DC23347F4C}" destId="{10ACA699-6B3F-4AE3-939B-31565C033084}" srcOrd="1" destOrd="0" presId="urn:microsoft.com/office/officeart/2005/8/layout/hList1"/>
    <dgm:cxn modelId="{7FC146B3-864A-4920-8FB1-D16B5ACCAE84}" type="presParOf" srcId="{00088FED-D02B-4872-8368-1ECAB90FB94C}" destId="{8D2C9CE2-D508-4451-A5DF-C2594BAE0AED}" srcOrd="3" destOrd="0" presId="urn:microsoft.com/office/officeart/2005/8/layout/hList1"/>
    <dgm:cxn modelId="{54EE7FF5-1762-449E-A052-98CE3982A202}" type="presParOf" srcId="{00088FED-D02B-4872-8368-1ECAB90FB94C}" destId="{464CEF5B-FCD9-4D8D-BBD2-E3ECB41BD4B8}" srcOrd="4" destOrd="0" presId="urn:microsoft.com/office/officeart/2005/8/layout/hList1"/>
    <dgm:cxn modelId="{F4506C50-E864-4A8B-B7C5-0B5A9FF406CD}" type="presParOf" srcId="{464CEF5B-FCD9-4D8D-BBD2-E3ECB41BD4B8}" destId="{2D2C79BC-A5D6-44F6-B932-CAB2216875CF}" srcOrd="0" destOrd="0" presId="urn:microsoft.com/office/officeart/2005/8/layout/hList1"/>
    <dgm:cxn modelId="{86CD8C0D-C968-4A33-BC71-6FB7E61CCBD7}" type="presParOf" srcId="{464CEF5B-FCD9-4D8D-BBD2-E3ECB41BD4B8}" destId="{934414B4-712A-45F6-BFF8-BA72BAC3D9A6}" srcOrd="1" destOrd="0" presId="urn:microsoft.com/office/officeart/2005/8/layout/hList1"/>
    <dgm:cxn modelId="{767C6DA6-126B-491F-8D3F-D50FCEEA8B0E}" type="presParOf" srcId="{00088FED-D02B-4872-8368-1ECAB90FB94C}" destId="{F92DA641-9AF3-4E16-BE8D-BCE9F46CEB50}" srcOrd="5" destOrd="0" presId="urn:microsoft.com/office/officeart/2005/8/layout/hList1"/>
    <dgm:cxn modelId="{24A388C2-C8D5-478D-8B23-059AA06D8F13}" type="presParOf" srcId="{00088FED-D02B-4872-8368-1ECAB90FB94C}" destId="{7C2FFBE8-3489-4AB0-85B2-FF936F8456D8}" srcOrd="6" destOrd="0" presId="urn:microsoft.com/office/officeart/2005/8/layout/hList1"/>
    <dgm:cxn modelId="{CFFBFD01-E533-4CEF-B80F-48D22A1A2107}" type="presParOf" srcId="{7C2FFBE8-3489-4AB0-85B2-FF936F8456D8}" destId="{0201E386-FFF1-4F0F-B9D1-9884C1C302B2}" srcOrd="0" destOrd="0" presId="urn:microsoft.com/office/officeart/2005/8/layout/hList1"/>
    <dgm:cxn modelId="{345ECCB3-D25D-454E-BB60-320A7220A859}" type="presParOf" srcId="{7C2FFBE8-3489-4AB0-85B2-FF936F8456D8}" destId="{E70B1D0C-E3E3-48EF-ABA4-5A52727630C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7B0B33-35EA-4CDA-B7D6-F18609FAD099}">
      <dsp:nvSpPr>
        <dsp:cNvPr id="0" name=""/>
        <dsp:cNvSpPr/>
      </dsp:nvSpPr>
      <dsp:spPr>
        <a:xfrm>
          <a:off x="3250450" y="2334"/>
          <a:ext cx="1179424" cy="1179424"/>
        </a:xfrm>
        <a:prstGeom prst="ellipse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Switch Requested</a:t>
          </a:r>
          <a:endParaRPr lang="en-US" sz="1400" kern="1200" dirty="0"/>
        </a:p>
      </dsp:txBody>
      <dsp:txXfrm>
        <a:off x="3423173" y="175057"/>
        <a:ext cx="833978" cy="833978"/>
      </dsp:txXfrm>
    </dsp:sp>
    <dsp:sp modelId="{EB4D39FD-96DA-4AE8-AA58-B59CC7271AC8}">
      <dsp:nvSpPr>
        <dsp:cNvPr id="0" name=""/>
        <dsp:cNvSpPr/>
      </dsp:nvSpPr>
      <dsp:spPr>
        <a:xfrm rot="1800000">
          <a:off x="4442444" y="831126"/>
          <a:ext cx="313085" cy="3980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4448736" y="887256"/>
        <a:ext cx="219160" cy="238833"/>
      </dsp:txXfrm>
    </dsp:sp>
    <dsp:sp modelId="{6EE6061D-2E45-443D-8B96-653A7F07C1DA}">
      <dsp:nvSpPr>
        <dsp:cNvPr id="0" name=""/>
        <dsp:cNvSpPr/>
      </dsp:nvSpPr>
      <dsp:spPr>
        <a:xfrm>
          <a:off x="4783447" y="887411"/>
          <a:ext cx="1179424" cy="1179424"/>
        </a:xfrm>
        <a:prstGeom prst="ellipse">
          <a:avLst/>
        </a:prstGeom>
        <a:solidFill>
          <a:schemeClr val="accent1">
            <a:shade val="80000"/>
            <a:hueOff val="37721"/>
            <a:satOff val="-3004"/>
            <a:lumOff val="6256"/>
            <a:alphaOff val="0"/>
          </a:schemeClr>
        </a:soli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Enter kernel</a:t>
          </a:r>
          <a:endParaRPr lang="en-US" sz="1400" kern="1200" dirty="0"/>
        </a:p>
      </dsp:txBody>
      <dsp:txXfrm>
        <a:off x="4956170" y="1060134"/>
        <a:ext cx="833978" cy="833978"/>
      </dsp:txXfrm>
    </dsp:sp>
    <dsp:sp modelId="{FB0AA060-0637-4732-9362-B9B4825AF5C8}">
      <dsp:nvSpPr>
        <dsp:cNvPr id="0" name=""/>
        <dsp:cNvSpPr/>
      </dsp:nvSpPr>
      <dsp:spPr>
        <a:xfrm rot="5400000">
          <a:off x="5216616" y="2154311"/>
          <a:ext cx="313085" cy="3980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37754"/>
            <a:satOff val="-2966"/>
            <a:lumOff val="585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5263579" y="2186960"/>
        <a:ext cx="219160" cy="238833"/>
      </dsp:txXfrm>
    </dsp:sp>
    <dsp:sp modelId="{D6824272-1FCB-49CE-999E-2A07AD8CA526}">
      <dsp:nvSpPr>
        <dsp:cNvPr id="0" name=""/>
        <dsp:cNvSpPr/>
      </dsp:nvSpPr>
      <dsp:spPr>
        <a:xfrm>
          <a:off x="4783447" y="2657563"/>
          <a:ext cx="1179424" cy="1179424"/>
        </a:xfrm>
        <a:prstGeom prst="ellipse">
          <a:avLst/>
        </a:prstGeom>
        <a:solidFill>
          <a:schemeClr val="accent1">
            <a:shade val="80000"/>
            <a:hueOff val="75442"/>
            <a:satOff val="-6008"/>
            <a:lumOff val="12512"/>
            <a:alphaOff val="0"/>
          </a:schemeClr>
        </a:soli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mtClean="0"/>
            <a:t>Save </a:t>
          </a:r>
          <a:r>
            <a:rPr lang="en-US" sz="1400" kern="1200" dirty="0" smtClean="0"/>
            <a:t>current thread registers</a:t>
          </a:r>
          <a:endParaRPr lang="en-US" sz="1400" kern="1200" dirty="0"/>
        </a:p>
      </dsp:txBody>
      <dsp:txXfrm>
        <a:off x="4956170" y="2830286"/>
        <a:ext cx="833978" cy="833978"/>
      </dsp:txXfrm>
    </dsp:sp>
    <dsp:sp modelId="{9D61F229-9120-4EFB-A538-3871EBD41C66}">
      <dsp:nvSpPr>
        <dsp:cNvPr id="0" name=""/>
        <dsp:cNvSpPr/>
      </dsp:nvSpPr>
      <dsp:spPr>
        <a:xfrm rot="9000000">
          <a:off x="4457792" y="3486356"/>
          <a:ext cx="313085" cy="3980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75508"/>
            <a:satOff val="-5932"/>
            <a:lumOff val="1170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10800000">
        <a:off x="4545425" y="3542486"/>
        <a:ext cx="219160" cy="238833"/>
      </dsp:txXfrm>
    </dsp:sp>
    <dsp:sp modelId="{BDD205D6-E92F-48F6-8B8B-174EDE5F3FB2}">
      <dsp:nvSpPr>
        <dsp:cNvPr id="0" name=""/>
        <dsp:cNvSpPr/>
      </dsp:nvSpPr>
      <dsp:spPr>
        <a:xfrm>
          <a:off x="3250450" y="3542640"/>
          <a:ext cx="1179424" cy="1179424"/>
        </a:xfrm>
        <a:prstGeom prst="ellipse">
          <a:avLst/>
        </a:prstGeom>
        <a:solidFill>
          <a:schemeClr val="accent1">
            <a:shade val="80000"/>
            <a:hueOff val="113163"/>
            <a:satOff val="-9011"/>
            <a:lumOff val="18768"/>
            <a:alphaOff val="0"/>
          </a:schemeClr>
        </a:soli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Acquire spin lock</a:t>
          </a:r>
          <a:endParaRPr lang="en-US" sz="1400" kern="1200" dirty="0"/>
        </a:p>
      </dsp:txBody>
      <dsp:txXfrm>
        <a:off x="3423173" y="3715363"/>
        <a:ext cx="833978" cy="833978"/>
      </dsp:txXfrm>
    </dsp:sp>
    <dsp:sp modelId="{ACAA42E5-2D42-45B7-8580-C3AEC8FB49A6}">
      <dsp:nvSpPr>
        <dsp:cNvPr id="0" name=""/>
        <dsp:cNvSpPr/>
      </dsp:nvSpPr>
      <dsp:spPr>
        <a:xfrm rot="12600000">
          <a:off x="2924794" y="3495217"/>
          <a:ext cx="313085" cy="3980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113262"/>
            <a:satOff val="-8898"/>
            <a:lumOff val="1756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10800000">
        <a:off x="3012427" y="3598309"/>
        <a:ext cx="219160" cy="238833"/>
      </dsp:txXfrm>
    </dsp:sp>
    <dsp:sp modelId="{CFA95DDD-F102-4E3E-80A9-9C53FD2D82F4}">
      <dsp:nvSpPr>
        <dsp:cNvPr id="0" name=""/>
        <dsp:cNvSpPr/>
      </dsp:nvSpPr>
      <dsp:spPr>
        <a:xfrm>
          <a:off x="1717452" y="2657563"/>
          <a:ext cx="1179424" cy="1179424"/>
        </a:xfrm>
        <a:prstGeom prst="ellipse">
          <a:avLst/>
        </a:prstGeom>
        <a:solidFill>
          <a:schemeClr val="accent1">
            <a:shade val="80000"/>
            <a:hueOff val="150884"/>
            <a:satOff val="-12015"/>
            <a:lumOff val="25024"/>
            <a:alphaOff val="0"/>
          </a:schemeClr>
        </a:soli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Load registers for new thread</a:t>
          </a:r>
          <a:endParaRPr lang="en-US" sz="1400" kern="1200" dirty="0"/>
        </a:p>
      </dsp:txBody>
      <dsp:txXfrm>
        <a:off x="1890175" y="2830286"/>
        <a:ext cx="833978" cy="833978"/>
      </dsp:txXfrm>
    </dsp:sp>
    <dsp:sp modelId="{5AD003EC-4AEE-4CDF-9ECA-AE167077CD6C}">
      <dsp:nvSpPr>
        <dsp:cNvPr id="0" name=""/>
        <dsp:cNvSpPr/>
      </dsp:nvSpPr>
      <dsp:spPr>
        <a:xfrm rot="16200000">
          <a:off x="2150622" y="2172032"/>
          <a:ext cx="313085" cy="3980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151017"/>
            <a:satOff val="-11864"/>
            <a:lumOff val="2341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2197585" y="2298606"/>
        <a:ext cx="219160" cy="238833"/>
      </dsp:txXfrm>
    </dsp:sp>
    <dsp:sp modelId="{F1A47FFD-6002-4049-AD57-54C70D809660}">
      <dsp:nvSpPr>
        <dsp:cNvPr id="0" name=""/>
        <dsp:cNvSpPr/>
      </dsp:nvSpPr>
      <dsp:spPr>
        <a:xfrm>
          <a:off x="1717452" y="887411"/>
          <a:ext cx="1179424" cy="1179424"/>
        </a:xfrm>
        <a:prstGeom prst="ellipse">
          <a:avLst/>
        </a:prstGeom>
        <a:solidFill>
          <a:schemeClr val="accent1">
            <a:shade val="80000"/>
            <a:hueOff val="188605"/>
            <a:satOff val="-15019"/>
            <a:lumOff val="31280"/>
            <a:alphaOff val="0"/>
          </a:schemeClr>
        </a:soli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Leave kernel</a:t>
          </a:r>
          <a:endParaRPr lang="en-US" sz="1400" kern="1200" dirty="0"/>
        </a:p>
      </dsp:txBody>
      <dsp:txXfrm>
        <a:off x="1890175" y="1060134"/>
        <a:ext cx="833978" cy="833978"/>
      </dsp:txXfrm>
    </dsp:sp>
    <dsp:sp modelId="{E83F2936-3F04-4403-9D47-489AF0D15309}">
      <dsp:nvSpPr>
        <dsp:cNvPr id="0" name=""/>
        <dsp:cNvSpPr/>
      </dsp:nvSpPr>
      <dsp:spPr>
        <a:xfrm rot="19800000">
          <a:off x="2909447" y="839987"/>
          <a:ext cx="313085" cy="3980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188771"/>
            <a:satOff val="-14830"/>
            <a:lumOff val="2926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2915739" y="943079"/>
        <a:ext cx="219160" cy="23883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FB97C3-3036-48A4-ACF4-C0CE7A683E79}">
      <dsp:nvSpPr>
        <dsp:cNvPr id="0" name=""/>
        <dsp:cNvSpPr/>
      </dsp:nvSpPr>
      <dsp:spPr>
        <a:xfrm>
          <a:off x="2643" y="1417728"/>
          <a:ext cx="2577107" cy="72000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01600" rIns="177800" bIns="1016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New Thread</a:t>
          </a:r>
          <a:endParaRPr lang="en-US" sz="2500" kern="1200" dirty="0"/>
        </a:p>
      </dsp:txBody>
      <dsp:txXfrm>
        <a:off x="2643" y="1417728"/>
        <a:ext cx="2577107" cy="720000"/>
      </dsp:txXfrm>
    </dsp:sp>
    <dsp:sp modelId="{770AB4FF-F702-44A1-AA20-C0CB47DC835C}">
      <dsp:nvSpPr>
        <dsp:cNvPr id="0" name=""/>
        <dsp:cNvSpPr/>
      </dsp:nvSpPr>
      <dsp:spPr>
        <a:xfrm>
          <a:off x="2643" y="2137728"/>
          <a:ext cx="2577107" cy="2159542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3350" tIns="133350" rIns="177800" bIns="200025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kern="1200" dirty="0" smtClean="0"/>
            <a:t>Resource intensive</a:t>
          </a:r>
          <a:endParaRPr lang="en-US" sz="2500" kern="1200" dirty="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kern="1200" dirty="0" smtClean="0"/>
            <a:t>Isolation (Abort/Priority)</a:t>
          </a:r>
          <a:endParaRPr lang="en-US" sz="2500" kern="1200" dirty="0"/>
        </a:p>
      </dsp:txBody>
      <dsp:txXfrm>
        <a:off x="2643" y="2137728"/>
        <a:ext cx="2577107" cy="2159542"/>
      </dsp:txXfrm>
    </dsp:sp>
    <dsp:sp modelId="{F0A3CECF-E4D0-46C3-941A-EF77B443BAAD}">
      <dsp:nvSpPr>
        <dsp:cNvPr id="0" name=""/>
        <dsp:cNvSpPr/>
      </dsp:nvSpPr>
      <dsp:spPr>
        <a:xfrm>
          <a:off x="2940546" y="1417728"/>
          <a:ext cx="2577107" cy="720000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3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3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3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01600" rIns="177800" bIns="1016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Thread Pool</a:t>
          </a:r>
          <a:endParaRPr lang="en-US" sz="2500" kern="1200" dirty="0"/>
        </a:p>
      </dsp:txBody>
      <dsp:txXfrm>
        <a:off x="2940546" y="1417728"/>
        <a:ext cx="2577107" cy="720000"/>
      </dsp:txXfrm>
    </dsp:sp>
    <dsp:sp modelId="{9ECD1F7F-F5EE-4234-AC2B-F61AE1195355}">
      <dsp:nvSpPr>
        <dsp:cNvPr id="0" name=""/>
        <dsp:cNvSpPr/>
      </dsp:nvSpPr>
      <dsp:spPr>
        <a:xfrm>
          <a:off x="2940546" y="2137728"/>
          <a:ext cx="2577107" cy="2159542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3350" tIns="133350" rIns="177800" bIns="200025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kern="1200" dirty="0" smtClean="0"/>
            <a:t>Thread reused</a:t>
          </a:r>
          <a:endParaRPr lang="en-US" sz="2500" kern="1200" dirty="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kern="1200" dirty="0" smtClean="0"/>
            <a:t>More threads than cores</a:t>
          </a:r>
          <a:endParaRPr lang="en-US" sz="2500" kern="1200" dirty="0"/>
        </a:p>
      </dsp:txBody>
      <dsp:txXfrm>
        <a:off x="2940546" y="2137728"/>
        <a:ext cx="2577107" cy="2159542"/>
      </dsp:txXfrm>
    </dsp:sp>
    <dsp:sp modelId="{6F23833A-F057-46BF-918A-E147BEA679C2}">
      <dsp:nvSpPr>
        <dsp:cNvPr id="0" name=""/>
        <dsp:cNvSpPr/>
      </dsp:nvSpPr>
      <dsp:spPr>
        <a:xfrm>
          <a:off x="5878448" y="1417728"/>
          <a:ext cx="2577107" cy="720000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4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4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4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01600" rIns="177800" bIns="1016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Task</a:t>
          </a:r>
          <a:endParaRPr lang="en-US" sz="2500" kern="1200" dirty="0"/>
        </a:p>
      </dsp:txBody>
      <dsp:txXfrm>
        <a:off x="5878448" y="1417728"/>
        <a:ext cx="2577107" cy="720000"/>
      </dsp:txXfrm>
    </dsp:sp>
    <dsp:sp modelId="{786B1CF9-98BA-41DA-94EB-72241613F6B5}">
      <dsp:nvSpPr>
        <dsp:cNvPr id="0" name=""/>
        <dsp:cNvSpPr/>
      </dsp:nvSpPr>
      <dsp:spPr>
        <a:xfrm>
          <a:off x="5878448" y="2137728"/>
          <a:ext cx="2577107" cy="2159542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3350" tIns="133350" rIns="177800" bIns="200025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kern="1200" dirty="0" smtClean="0"/>
            <a:t>Tasks allocated to thread for cores</a:t>
          </a:r>
          <a:endParaRPr lang="en-US" sz="2500" kern="1200" dirty="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kern="1200" dirty="0" smtClean="0"/>
            <a:t>Work sharing/ stealing</a:t>
          </a:r>
          <a:endParaRPr lang="en-US" sz="2500" kern="1200" dirty="0"/>
        </a:p>
      </dsp:txBody>
      <dsp:txXfrm>
        <a:off x="5878448" y="2137728"/>
        <a:ext cx="2577107" cy="215954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2426" y="2895600"/>
            <a:ext cx="4572000" cy="13687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0" y="4743451"/>
            <a:ext cx="9144000" cy="21145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0" y="4714875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279AB-EEA0-4DE9-99D2-EF9F4627756E}" type="datetimeFigureOut">
              <a:rPr lang="en-US" smtClean="0"/>
              <a:t>6/6/2011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7AB513C-2CF2-41D5-820F-80BB7C403B12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52426" y="457200"/>
            <a:ext cx="7680960" cy="2438399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kumimoji="0" lang="en-US" sz="6000" b="1" i="0" u="none" strike="noStrike" kern="1200" cap="none" spc="0" normalizeH="0" baseline="0" noProof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279AB-EEA0-4DE9-99D2-EF9F4627756E}" type="datetimeFigureOut">
              <a:rPr lang="en-US" smtClean="0"/>
              <a:t>6/6/2011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B513C-2CF2-41D5-820F-80BB7C403B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279AB-EEA0-4DE9-99D2-EF9F4627756E}" type="datetimeFigureOut">
              <a:rPr lang="en-US" smtClean="0"/>
              <a:t>6/6/2011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B513C-2CF2-41D5-820F-80BB7C403B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768096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8279AB-EEA0-4DE9-99D2-EF9F4627756E}" type="datetimeFigureOut">
              <a:rPr lang="en-US" smtClean="0"/>
              <a:t>6/6/2011</a:t>
            </a:fld>
            <a:endParaRPr lang="en-US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7AB513C-2CF2-41D5-820F-80BB7C403B12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352426" y="4003302"/>
            <a:ext cx="4572000" cy="11782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279AB-EEA0-4DE9-99D2-EF9F4627756E}" type="datetimeFigureOut">
              <a:rPr lang="en-US" smtClean="0"/>
              <a:t>6/6/2011</a:t>
            </a:fld>
            <a:endParaRPr lang="en-US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7AB513C-2CF2-41D5-820F-80BB7C403B12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9144000" cy="182880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-4439" y="182880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354366" y="1990078"/>
            <a:ext cx="8439912" cy="1984248"/>
          </a:xfrm>
        </p:spPr>
        <p:txBody>
          <a:bodyPr>
            <a:noAutofit/>
          </a:bodyPr>
          <a:lstStyle>
            <a:lvl1pPr>
              <a:defRPr kumimoji="0" lang="en-US" sz="60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901184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7" name="Title 2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B48279AB-EEA0-4DE9-99D2-EF9F4627756E}" type="datetimeFigureOut">
              <a:rPr lang="en-US" smtClean="0"/>
              <a:t>6/6/2011</a:t>
            </a:fld>
            <a:endParaRPr lang="en-US"/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7AB513C-2CF2-41D5-820F-80BB7C403B12}" type="slidenum">
              <a:rPr lang="en-US" smtClean="0"/>
              <a:t>‹#›</a:t>
            </a:fld>
            <a:endParaRPr lang="en-US"/>
          </a:p>
        </p:txBody>
      </p:sp>
      <p:sp>
        <p:nvSpPr>
          <p:cNvPr id="26" name="Footer Placeholder 25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5"/>
          </p:nvPr>
        </p:nvSpPr>
        <p:spPr>
          <a:xfrm>
            <a:off x="4900613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Content Placeholder 11"/>
          <p:cNvSpPr>
            <a:spLocks noGrp="1"/>
          </p:cNvSpPr>
          <p:nvPr>
            <p:ph sz="quarter" idx="14"/>
          </p:nvPr>
        </p:nvSpPr>
        <p:spPr>
          <a:xfrm>
            <a:off x="4900613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B48279AB-EEA0-4DE9-99D2-EF9F4627756E}" type="datetimeFigureOut">
              <a:rPr lang="en-US" smtClean="0"/>
              <a:t>6/6/2011</a:t>
            </a:fld>
            <a:endParaRPr lang="en-US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57AB513C-2CF2-41D5-820F-80BB7C403B12}" type="slidenum">
              <a:rPr lang="en-US" smtClean="0"/>
              <a:t>‹#›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279AB-EEA0-4DE9-99D2-EF9F4627756E}" type="datetimeFigureOut">
              <a:rPr lang="en-US" smtClean="0"/>
              <a:t>6/6/2011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7AB513C-2CF2-41D5-820F-80BB7C403B12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279AB-EEA0-4DE9-99D2-EF9F4627756E}" type="datetimeFigureOut">
              <a:rPr lang="en-US" smtClean="0"/>
              <a:t>6/6/2011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7AB513C-2CF2-41D5-820F-80BB7C403B12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381375" cy="3967162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 b="0" i="1" spc="0" baseline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105275" y="1463040"/>
            <a:ext cx="4681538" cy="396849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B48279AB-EEA0-4DE9-99D2-EF9F4627756E}" type="datetimeFigureOut">
              <a:rPr lang="en-US" smtClean="0"/>
              <a:t>6/6/2011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7AB513C-2CF2-41D5-820F-80BB7C403B12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229224" y="0"/>
            <a:ext cx="3914775" cy="5657850"/>
          </a:xfrm>
        </p:spPr>
        <p:txBody>
          <a:bodyPr anchor="ctr" anchorCtr="0"/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352426" y="1600199"/>
            <a:ext cx="4572000" cy="3593237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600" i="1">
                <a:solidFill>
                  <a:schemeClr val="tx1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Placeholder 1"/>
          <p:cNvSpPr>
            <a:spLocks noGrp="1"/>
          </p:cNvSpPr>
          <p:nvPr>
            <p:ph type="title"/>
          </p:nvPr>
        </p:nvSpPr>
        <p:spPr>
          <a:xfrm>
            <a:off x="352425" y="275208"/>
            <a:ext cx="4572000" cy="132499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8279AB-EEA0-4DE9-99D2-EF9F4627756E}" type="datetimeFigureOut">
              <a:rPr lang="en-US" smtClean="0"/>
              <a:t>6/6/2011</a:t>
            </a:fld>
            <a:endParaRPr lang="en-US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7AB513C-2CF2-41D5-820F-80BB7C403B12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2426" y="228600"/>
            <a:ext cx="768096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2426" y="1463040"/>
            <a:ext cx="768096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2426" y="6543676"/>
            <a:ext cx="146685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B48279AB-EEA0-4DE9-99D2-EF9F4627756E}" type="datetimeFigureOut">
              <a:rPr lang="en-US" smtClean="0"/>
              <a:t>6/6/2011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09749" y="6543676"/>
            <a:ext cx="4086225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 i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6700" y="6543676"/>
            <a:ext cx="87630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57AB513C-2CF2-41D5-820F-80BB7C403B12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ts val="400"/>
        </a:spcBef>
        <a:buNone/>
        <a:defRPr sz="4000" b="0" kern="1200" cap="none" spc="0" baseline="0">
          <a:solidFill>
            <a:schemeClr val="tx1"/>
          </a:solidFill>
          <a:latin typeface="+mj-lt"/>
          <a:ea typeface="+mj-ea"/>
          <a:cs typeface="Tunga" pitchFamily="2"/>
        </a:defRPr>
      </a:lvl1pPr>
    </p:titleStyle>
    <p:bodyStyle>
      <a:lvl1pPr marL="0" indent="0" algn="l" defTabSz="914400" rtl="0" eaLnBrk="1" latinLnBrk="0" hangingPunct="1">
        <a:spcBef>
          <a:spcPts val="1200"/>
        </a:spcBef>
        <a:spcAft>
          <a:spcPts val="0"/>
        </a:spcAft>
        <a:buClr>
          <a:schemeClr val="accent5"/>
        </a:buClr>
        <a:buFont typeface="Arial" pitchFamily="34" charset="0"/>
        <a:buNone/>
        <a:defRPr sz="18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171450" indent="-17145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2pPr>
      <a:lvl3pPr marL="344488" indent="-16510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517525" indent="-169863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4pPr>
      <a:lvl5pPr marL="688975" indent="-173038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8686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24358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40817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hinqlinq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crosoft.com/downloads/details.aspx?FamilyID=86b3d32b-ad26-4bb8-a3ae-c1637026c3ee&amp;displaylang=en" TargetMode="External"/><Relationship Id="rId2" Type="http://schemas.openxmlformats.org/officeDocument/2006/relationships/hyperlink" Target="http://msdn.microsoft.com/en-us/library/ff963553.aspx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msdn.microsoft.com/en-us/data/gg577609" TargetMode="External"/><Relationship Id="rId4" Type="http://schemas.openxmlformats.org/officeDocument/2006/relationships/hyperlink" Target="http://msdn.microsoft.com/en-us/vstudio/async.aspx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hinqlinq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Jim Wooley</a:t>
            </a:r>
          </a:p>
          <a:p>
            <a:r>
              <a:rPr lang="en-US" dirty="0" smtClean="0">
                <a:hlinkClick r:id="rId2"/>
              </a:rPr>
              <a:t>www.ThinqLinq.com</a:t>
            </a:r>
            <a:endParaRPr lang="en-US" dirty="0" smtClean="0"/>
          </a:p>
          <a:p>
            <a:r>
              <a:rPr lang="en-US" dirty="0" smtClean="0"/>
              <a:t>@</a:t>
            </a:r>
            <a:r>
              <a:rPr lang="en-US" dirty="0" err="1" smtClean="0"/>
              <a:t>jimwooley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Parallel and </a:t>
            </a:r>
            <a:r>
              <a:rPr lang="en-US" dirty="0" err="1" smtClean="0"/>
              <a:t>Async</a:t>
            </a:r>
            <a:r>
              <a:rPr lang="en-US" dirty="0" smtClean="0"/>
              <a:t> Programming in </a:t>
            </a:r>
            <a:r>
              <a:rPr lang="en-US" dirty="0" err="1" smtClean="0"/>
              <a:t>.Net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62713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Demo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Threading options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1479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Parallel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600200" y="19812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905000" y="19812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193421" y="19812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515312" y="19812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819400" y="19812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124200" y="19812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429000" y="19812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733800" y="19812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038600" y="19812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349097" y="19812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649624" y="19812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4954424" y="19812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242845" y="19812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5564736" y="19812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5868824" y="19812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6173624" y="19812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6478424" y="19812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6783224" y="19812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7088024" y="19812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7398521" y="19812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1246262" y="26670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1551062" y="26670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1839483" y="26670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2161374" y="26670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2465462" y="26670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2770262" y="26670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3075062" y="26670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3379862" y="26670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4975076" y="26670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5279876" y="26670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5568297" y="26670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5890188" y="26670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6194276" y="26670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6499076" y="26670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6803876" y="26670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7108676" y="26670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7413476" y="26670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/>
        </p:nvSpPr>
        <p:spPr>
          <a:xfrm>
            <a:off x="7723973" y="26670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Left Brace 43"/>
          <p:cNvSpPr/>
          <p:nvPr/>
        </p:nvSpPr>
        <p:spPr>
          <a:xfrm rot="16200000">
            <a:off x="2981415" y="904785"/>
            <a:ext cx="291269" cy="305369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Left Brace 44"/>
          <p:cNvSpPr/>
          <p:nvPr/>
        </p:nvSpPr>
        <p:spPr>
          <a:xfrm rot="16200000">
            <a:off x="6059324" y="904784"/>
            <a:ext cx="291269" cy="305369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3684662" y="26670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3995159" y="26670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itle 2"/>
          <p:cNvSpPr txBox="1">
            <a:spLocks/>
          </p:cNvSpPr>
          <p:nvPr/>
        </p:nvSpPr>
        <p:spPr>
          <a:xfrm>
            <a:off x="497705" y="3352800"/>
            <a:ext cx="768096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ts val="400"/>
              </a:spcBef>
              <a:buNone/>
              <a:defRPr sz="4000" b="0" kern="1200" cap="none" spc="0" baseline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en-US" dirty="0" err="1" smtClean="0"/>
              <a:t>Async</a:t>
            </a:r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1572427" y="48006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1877227" y="4800600"/>
            <a:ext cx="2422732" cy="2286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4321324" y="48006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21851" y="4800600"/>
            <a:ext cx="304800" cy="2286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4926650" y="4800600"/>
            <a:ext cx="2444097" cy="2286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/>
          <p:cNvSpPr/>
          <p:nvPr/>
        </p:nvSpPr>
        <p:spPr>
          <a:xfrm>
            <a:off x="7370748" y="4800600"/>
            <a:ext cx="304800" cy="2286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/>
          <p:cNvSpPr/>
          <p:nvPr/>
        </p:nvSpPr>
        <p:spPr>
          <a:xfrm>
            <a:off x="1607322" y="54102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/>
          <p:cNvSpPr/>
          <p:nvPr/>
        </p:nvSpPr>
        <p:spPr>
          <a:xfrm>
            <a:off x="1912121" y="5410200"/>
            <a:ext cx="3178323" cy="2286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/>
          <p:cNvSpPr/>
          <p:nvPr/>
        </p:nvSpPr>
        <p:spPr>
          <a:xfrm>
            <a:off x="4356219" y="54102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/>
          <p:cNvSpPr/>
          <p:nvPr/>
        </p:nvSpPr>
        <p:spPr>
          <a:xfrm>
            <a:off x="1912122" y="5410200"/>
            <a:ext cx="304800" cy="2286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5090445" y="5410200"/>
            <a:ext cx="304800" cy="2286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89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94 0.00347 L 0.47899 -0.0020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594" y="-27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94 0.00347 L 0.46996 -0.0020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4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46981E-6 L -0.14011 -0.0055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14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5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43879354"/>
              </p:ext>
            </p:extLst>
          </p:nvPr>
        </p:nvGraphicFramePr>
        <p:xfrm>
          <a:off x="352425" y="1463675"/>
          <a:ext cx="7680325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Async</a:t>
            </a:r>
            <a:r>
              <a:rPr lang="en-US" dirty="0" smtClean="0"/>
              <a:t>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44042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Async</a:t>
            </a:r>
            <a:r>
              <a:rPr lang="en-US" dirty="0" smtClean="0"/>
              <a:t> styles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3359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3182073" y="3505200"/>
            <a:ext cx="4724400" cy="67056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Shared State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Threading options</a:t>
            </a:r>
            <a:endParaRPr lang="en-US" dirty="0"/>
          </a:p>
        </p:txBody>
      </p:sp>
      <p:sp>
        <p:nvSpPr>
          <p:cNvPr id="4" name="Cube 3"/>
          <p:cNvSpPr/>
          <p:nvPr/>
        </p:nvSpPr>
        <p:spPr>
          <a:xfrm>
            <a:off x="838200" y="2122990"/>
            <a:ext cx="2362200" cy="2068010"/>
          </a:xfrm>
          <a:prstGeom prst="cube">
            <a:avLst>
              <a:gd name="adj" fmla="val 981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Synchronous</a:t>
            </a:r>
          </a:p>
          <a:p>
            <a:pPr algn="ctr"/>
            <a:r>
              <a:rPr lang="en-US" dirty="0" smtClean="0"/>
              <a:t>Single Thread</a:t>
            </a:r>
            <a:endParaRPr lang="en-US" dirty="0"/>
          </a:p>
        </p:txBody>
      </p:sp>
      <p:sp>
        <p:nvSpPr>
          <p:cNvPr id="6" name="Cube 5"/>
          <p:cNvSpPr/>
          <p:nvPr/>
        </p:nvSpPr>
        <p:spPr>
          <a:xfrm>
            <a:off x="3190754" y="2112380"/>
            <a:ext cx="2362200" cy="1524000"/>
          </a:xfrm>
          <a:prstGeom prst="cube">
            <a:avLst>
              <a:gd name="adj" fmla="val 105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Parallel</a:t>
            </a:r>
          </a:p>
          <a:p>
            <a:pPr algn="ctr"/>
            <a:r>
              <a:rPr lang="en-US" dirty="0" smtClean="0"/>
              <a:t>CPU Bound</a:t>
            </a:r>
            <a:endParaRPr lang="en-US" dirty="0"/>
          </a:p>
        </p:txBody>
      </p:sp>
      <p:sp>
        <p:nvSpPr>
          <p:cNvPr id="7" name="Cube 6"/>
          <p:cNvSpPr/>
          <p:nvPr/>
        </p:nvSpPr>
        <p:spPr>
          <a:xfrm>
            <a:off x="5545238" y="2112380"/>
            <a:ext cx="2362200" cy="1524000"/>
          </a:xfrm>
          <a:prstGeom prst="cube">
            <a:avLst>
              <a:gd name="adj" fmla="val 105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Async</a:t>
            </a:r>
            <a:endParaRPr lang="en-US" dirty="0" smtClean="0"/>
          </a:p>
          <a:p>
            <a:pPr algn="ctr"/>
            <a:r>
              <a:rPr lang="en-US" dirty="0" smtClean="0"/>
              <a:t>IO Bound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92958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285750" indent="-285750">
              <a:buFont typeface="Arial" pitchFamily="34" charset="0"/>
              <a:buChar char="•"/>
            </a:pPr>
            <a:r>
              <a:rPr lang="en-US" b="1" dirty="0"/>
              <a:t>Design Patterns for Decomposition and Coordination on Multicore </a:t>
            </a:r>
            <a:r>
              <a:rPr lang="en-US" b="1" dirty="0" smtClean="0"/>
              <a:t>Architectures</a:t>
            </a:r>
            <a:br>
              <a:rPr lang="en-US" b="1" dirty="0" smtClean="0"/>
            </a:br>
            <a:r>
              <a:rPr lang="en-US" b="1" dirty="0">
                <a:hlinkClick r:id="rId2"/>
              </a:rPr>
              <a:t>http://</a:t>
            </a:r>
            <a:r>
              <a:rPr lang="en-US" b="1" dirty="0" smtClean="0">
                <a:hlinkClick r:id="rId2"/>
              </a:rPr>
              <a:t>msdn.microsoft.com/en-us/library/ff963553.aspx</a:t>
            </a:r>
            <a:endParaRPr lang="en-US" b="1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dirty="0" err="1" smtClean="0"/>
              <a:t>StevenToub</a:t>
            </a:r>
            <a:r>
              <a:rPr lang="en-US" dirty="0" smtClean="0"/>
              <a:t> - Patterns </a:t>
            </a:r>
            <a:r>
              <a:rPr lang="en-US" dirty="0"/>
              <a:t>of Parallel </a:t>
            </a:r>
            <a:r>
              <a:rPr lang="en-US" dirty="0" smtClean="0"/>
              <a:t>Programming</a:t>
            </a:r>
            <a:br>
              <a:rPr lang="en-US" dirty="0" smtClean="0"/>
            </a:br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www.microsoft.com/downloads/details.aspx?FamilyID=86b3d32b-ad26-4bb8-a3ae-c1637026c3ee&amp;displaylang=en</a:t>
            </a:r>
            <a:endParaRPr lang="en-US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Visual Studio </a:t>
            </a:r>
            <a:r>
              <a:rPr lang="en-US" dirty="0" err="1" smtClean="0"/>
              <a:t>Async</a:t>
            </a:r>
            <a:r>
              <a:rPr lang="en-US" dirty="0" smtClean="0"/>
              <a:t> </a:t>
            </a:r>
            <a:r>
              <a:rPr lang="en-US" dirty="0"/>
              <a:t>CTP </a:t>
            </a:r>
            <a:r>
              <a:rPr lang="en-US" dirty="0" smtClean="0"/>
              <a:t>Development Center</a:t>
            </a:r>
            <a:br>
              <a:rPr lang="en-US" dirty="0" smtClean="0"/>
            </a:br>
            <a:r>
              <a:rPr lang="en-US" dirty="0" smtClean="0">
                <a:hlinkClick r:id="rId4"/>
              </a:rPr>
              <a:t>http</a:t>
            </a:r>
            <a:r>
              <a:rPr lang="en-US" dirty="0">
                <a:hlinkClick r:id="rId4"/>
              </a:rPr>
              <a:t>://</a:t>
            </a:r>
            <a:r>
              <a:rPr lang="en-US" dirty="0" smtClean="0">
                <a:hlinkClick r:id="rId4"/>
              </a:rPr>
              <a:t>msdn.microsoft.com/en-us/vstudio/async.aspx</a:t>
            </a:r>
            <a:endParaRPr lang="en-US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Reactive </a:t>
            </a:r>
            <a:r>
              <a:rPr lang="en-US" dirty="0"/>
              <a:t>Extensions Developer </a:t>
            </a:r>
            <a:r>
              <a:rPr lang="en-US" dirty="0" smtClean="0"/>
              <a:t>Center</a:t>
            </a:r>
            <a:r>
              <a:rPr lang="en-US" dirty="0"/>
              <a:t/>
            </a:r>
            <a:br>
              <a:rPr lang="en-US" dirty="0"/>
            </a:br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msdn.microsoft.com/en-us/data/gg577609</a:t>
            </a:r>
            <a:endParaRPr lang="en-US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Further Reading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1128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Jim Wooley</a:t>
            </a:r>
          </a:p>
          <a:p>
            <a:r>
              <a:rPr lang="en-US" dirty="0" smtClean="0">
                <a:hlinkClick r:id="rId2"/>
              </a:rPr>
              <a:t>www.ThinqLinq.com</a:t>
            </a:r>
            <a:endParaRPr lang="en-US" dirty="0" smtClean="0"/>
          </a:p>
          <a:p>
            <a:r>
              <a:rPr lang="en-US" dirty="0" smtClean="0"/>
              <a:t>@</a:t>
            </a:r>
            <a:r>
              <a:rPr lang="en-US" dirty="0" err="1" smtClean="0"/>
              <a:t>jimwooley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46956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3275635" y="4212220"/>
            <a:ext cx="4724400" cy="67056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Shared State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Threading options</a:t>
            </a:r>
            <a:endParaRPr lang="en-US" dirty="0"/>
          </a:p>
        </p:txBody>
      </p:sp>
      <p:sp>
        <p:nvSpPr>
          <p:cNvPr id="4" name="Cube 3"/>
          <p:cNvSpPr/>
          <p:nvPr/>
        </p:nvSpPr>
        <p:spPr>
          <a:xfrm>
            <a:off x="931762" y="2830010"/>
            <a:ext cx="2362200" cy="2068010"/>
          </a:xfrm>
          <a:prstGeom prst="cube">
            <a:avLst>
              <a:gd name="adj" fmla="val 981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Synchronous</a:t>
            </a:r>
          </a:p>
          <a:p>
            <a:pPr algn="ctr"/>
            <a:r>
              <a:rPr lang="en-US" dirty="0" smtClean="0"/>
              <a:t>Single Thread</a:t>
            </a:r>
            <a:endParaRPr lang="en-US" dirty="0"/>
          </a:p>
        </p:txBody>
      </p:sp>
      <p:sp>
        <p:nvSpPr>
          <p:cNvPr id="6" name="Cube 5"/>
          <p:cNvSpPr/>
          <p:nvPr/>
        </p:nvSpPr>
        <p:spPr>
          <a:xfrm>
            <a:off x="3284316" y="2819400"/>
            <a:ext cx="2362200" cy="1524000"/>
          </a:xfrm>
          <a:prstGeom prst="cube">
            <a:avLst>
              <a:gd name="adj" fmla="val 105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Parallel</a:t>
            </a:r>
          </a:p>
          <a:p>
            <a:pPr algn="ctr"/>
            <a:r>
              <a:rPr lang="en-US" dirty="0" smtClean="0"/>
              <a:t>CPU Bound</a:t>
            </a:r>
            <a:endParaRPr lang="en-US" dirty="0"/>
          </a:p>
        </p:txBody>
      </p:sp>
      <p:sp>
        <p:nvSpPr>
          <p:cNvPr id="7" name="Cube 6"/>
          <p:cNvSpPr/>
          <p:nvPr/>
        </p:nvSpPr>
        <p:spPr>
          <a:xfrm>
            <a:off x="5638800" y="2819400"/>
            <a:ext cx="2362200" cy="1524000"/>
          </a:xfrm>
          <a:prstGeom prst="cube">
            <a:avLst>
              <a:gd name="adj" fmla="val 105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Async</a:t>
            </a:r>
            <a:endParaRPr lang="en-US" dirty="0" smtClean="0"/>
          </a:p>
          <a:p>
            <a:pPr algn="ctr"/>
            <a:r>
              <a:rPr lang="en-US" dirty="0" smtClean="0"/>
              <a:t>IO Bound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978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80" y="1463675"/>
            <a:ext cx="6877619" cy="516509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GSD Faster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21281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15326" y="212933"/>
            <a:ext cx="7680960" cy="1066800"/>
          </a:xfrm>
        </p:spPr>
        <p:txBody>
          <a:bodyPr/>
          <a:lstStyle/>
          <a:p>
            <a:r>
              <a:rPr lang="en-US" dirty="0" smtClean="0"/>
              <a:t>Remodeling Steps</a:t>
            </a:r>
            <a:endParaRPr lang="en-US" dirty="0"/>
          </a:p>
        </p:txBody>
      </p:sp>
      <p:sp>
        <p:nvSpPr>
          <p:cNvPr id="4" name="Flowchart: Process 3"/>
          <p:cNvSpPr/>
          <p:nvPr/>
        </p:nvSpPr>
        <p:spPr>
          <a:xfrm>
            <a:off x="674406" y="1279733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Demo Sink</a:t>
            </a:r>
            <a:endParaRPr lang="en-US" dirty="0"/>
          </a:p>
        </p:txBody>
      </p:sp>
      <p:sp>
        <p:nvSpPr>
          <p:cNvPr id="5" name="Flowchart: Process 4"/>
          <p:cNvSpPr/>
          <p:nvPr/>
        </p:nvSpPr>
        <p:spPr>
          <a:xfrm>
            <a:off x="2731806" y="1309643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Demo Toilet</a:t>
            </a:r>
            <a:endParaRPr lang="en-US" dirty="0"/>
          </a:p>
        </p:txBody>
      </p:sp>
      <p:sp>
        <p:nvSpPr>
          <p:cNvPr id="7" name="Flowchart: Process 6"/>
          <p:cNvSpPr/>
          <p:nvPr/>
        </p:nvSpPr>
        <p:spPr>
          <a:xfrm>
            <a:off x="4713006" y="1309643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Demo Bath</a:t>
            </a:r>
            <a:endParaRPr lang="en-US" dirty="0"/>
          </a:p>
        </p:txBody>
      </p:sp>
      <p:sp>
        <p:nvSpPr>
          <p:cNvPr id="8" name="Flowchart: Process 7"/>
          <p:cNvSpPr/>
          <p:nvPr/>
        </p:nvSpPr>
        <p:spPr>
          <a:xfrm>
            <a:off x="6846606" y="1295400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Demo Walls</a:t>
            </a:r>
            <a:endParaRPr lang="en-US" dirty="0"/>
          </a:p>
        </p:txBody>
      </p:sp>
      <p:sp>
        <p:nvSpPr>
          <p:cNvPr id="11" name="Flowchart: Process 10"/>
          <p:cNvSpPr/>
          <p:nvPr/>
        </p:nvSpPr>
        <p:spPr>
          <a:xfrm>
            <a:off x="2763852" y="2958954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Plumbing Inspection</a:t>
            </a:r>
            <a:endParaRPr lang="en-US" dirty="0"/>
          </a:p>
        </p:txBody>
      </p:sp>
      <p:sp>
        <p:nvSpPr>
          <p:cNvPr id="12" name="Flowchart: Process 11"/>
          <p:cNvSpPr/>
          <p:nvPr/>
        </p:nvSpPr>
        <p:spPr>
          <a:xfrm>
            <a:off x="6867258" y="2971800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Electrical Inspection</a:t>
            </a:r>
            <a:endParaRPr lang="en-US" dirty="0"/>
          </a:p>
        </p:txBody>
      </p:sp>
      <p:sp>
        <p:nvSpPr>
          <p:cNvPr id="13" name="Flowchart: Process 12"/>
          <p:cNvSpPr/>
          <p:nvPr/>
        </p:nvSpPr>
        <p:spPr>
          <a:xfrm>
            <a:off x="742772" y="3880672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Drywall Wall</a:t>
            </a:r>
            <a:endParaRPr lang="en-US" dirty="0"/>
          </a:p>
        </p:txBody>
      </p:sp>
      <p:sp>
        <p:nvSpPr>
          <p:cNvPr id="14" name="Flowchart: Process 13"/>
          <p:cNvSpPr/>
          <p:nvPr/>
        </p:nvSpPr>
        <p:spPr>
          <a:xfrm>
            <a:off x="734226" y="2971800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Install Plumbing</a:t>
            </a:r>
            <a:endParaRPr lang="en-US" dirty="0"/>
          </a:p>
        </p:txBody>
      </p:sp>
      <p:sp>
        <p:nvSpPr>
          <p:cNvPr id="15" name="Flowchart: Process 14"/>
          <p:cNvSpPr/>
          <p:nvPr/>
        </p:nvSpPr>
        <p:spPr>
          <a:xfrm>
            <a:off x="4745052" y="2967500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Install Electrical</a:t>
            </a:r>
            <a:endParaRPr lang="en-US" dirty="0"/>
          </a:p>
        </p:txBody>
      </p:sp>
      <p:sp>
        <p:nvSpPr>
          <p:cNvPr id="16" name="Flowchart: Process 15"/>
          <p:cNvSpPr/>
          <p:nvPr/>
        </p:nvSpPr>
        <p:spPr>
          <a:xfrm>
            <a:off x="2815127" y="3880672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Tape/Mud Wall</a:t>
            </a:r>
            <a:endParaRPr lang="en-US" dirty="0"/>
          </a:p>
        </p:txBody>
      </p:sp>
      <p:sp>
        <p:nvSpPr>
          <p:cNvPr id="17" name="Flowchart: Process 16"/>
          <p:cNvSpPr/>
          <p:nvPr/>
        </p:nvSpPr>
        <p:spPr>
          <a:xfrm>
            <a:off x="759151" y="4945474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Install Tile</a:t>
            </a:r>
            <a:endParaRPr lang="en-US" dirty="0"/>
          </a:p>
        </p:txBody>
      </p:sp>
      <p:sp>
        <p:nvSpPr>
          <p:cNvPr id="18" name="Flowchart: Process 17"/>
          <p:cNvSpPr/>
          <p:nvPr/>
        </p:nvSpPr>
        <p:spPr>
          <a:xfrm>
            <a:off x="2815127" y="4945474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Grout Tile</a:t>
            </a:r>
            <a:endParaRPr lang="en-US" dirty="0"/>
          </a:p>
        </p:txBody>
      </p:sp>
      <p:sp>
        <p:nvSpPr>
          <p:cNvPr id="19" name="Flowchart: Process 18"/>
          <p:cNvSpPr/>
          <p:nvPr/>
        </p:nvSpPr>
        <p:spPr>
          <a:xfrm>
            <a:off x="4800600" y="3880672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Install Shower</a:t>
            </a:r>
            <a:endParaRPr lang="en-US" dirty="0"/>
          </a:p>
        </p:txBody>
      </p:sp>
      <p:sp>
        <p:nvSpPr>
          <p:cNvPr id="20" name="Flowchart: Process 19"/>
          <p:cNvSpPr/>
          <p:nvPr/>
        </p:nvSpPr>
        <p:spPr>
          <a:xfrm>
            <a:off x="2742488" y="5982796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Install Sink</a:t>
            </a:r>
            <a:endParaRPr lang="en-US" dirty="0"/>
          </a:p>
        </p:txBody>
      </p:sp>
      <p:sp>
        <p:nvSpPr>
          <p:cNvPr id="21" name="Flowchart: Process 20"/>
          <p:cNvSpPr/>
          <p:nvPr/>
        </p:nvSpPr>
        <p:spPr>
          <a:xfrm>
            <a:off x="759151" y="5962172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Install Toilet</a:t>
            </a:r>
            <a:endParaRPr lang="en-US" dirty="0"/>
          </a:p>
        </p:txBody>
      </p:sp>
      <p:sp>
        <p:nvSpPr>
          <p:cNvPr id="22" name="Flowchart: Process 21"/>
          <p:cNvSpPr/>
          <p:nvPr/>
        </p:nvSpPr>
        <p:spPr>
          <a:xfrm>
            <a:off x="6867258" y="5982796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Paint Trim</a:t>
            </a:r>
            <a:endParaRPr lang="en-US" dirty="0"/>
          </a:p>
        </p:txBody>
      </p:sp>
      <p:sp>
        <p:nvSpPr>
          <p:cNvPr id="23" name="Flowchart: Process 22"/>
          <p:cNvSpPr/>
          <p:nvPr/>
        </p:nvSpPr>
        <p:spPr>
          <a:xfrm>
            <a:off x="4800600" y="5979264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Paint Wall</a:t>
            </a:r>
            <a:endParaRPr lang="en-US" dirty="0"/>
          </a:p>
        </p:txBody>
      </p:sp>
      <p:sp>
        <p:nvSpPr>
          <p:cNvPr id="24" name="Flowchart: Process 23"/>
          <p:cNvSpPr/>
          <p:nvPr/>
        </p:nvSpPr>
        <p:spPr>
          <a:xfrm>
            <a:off x="685088" y="2071643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Cleanup Sink</a:t>
            </a:r>
            <a:endParaRPr lang="en-US" dirty="0"/>
          </a:p>
        </p:txBody>
      </p:sp>
      <p:sp>
        <p:nvSpPr>
          <p:cNvPr id="25" name="Flowchart: Process 24"/>
          <p:cNvSpPr/>
          <p:nvPr/>
        </p:nvSpPr>
        <p:spPr>
          <a:xfrm>
            <a:off x="2742488" y="2071643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Cleanup Toilet</a:t>
            </a:r>
            <a:endParaRPr lang="en-US" dirty="0"/>
          </a:p>
        </p:txBody>
      </p:sp>
      <p:sp>
        <p:nvSpPr>
          <p:cNvPr id="26" name="Flowchart: Process 25"/>
          <p:cNvSpPr/>
          <p:nvPr/>
        </p:nvSpPr>
        <p:spPr>
          <a:xfrm>
            <a:off x="4723688" y="2071643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Cleanup Bath</a:t>
            </a:r>
            <a:endParaRPr lang="en-US" dirty="0"/>
          </a:p>
        </p:txBody>
      </p:sp>
      <p:sp>
        <p:nvSpPr>
          <p:cNvPr id="27" name="Flowchart: Process 26"/>
          <p:cNvSpPr/>
          <p:nvPr/>
        </p:nvSpPr>
        <p:spPr>
          <a:xfrm>
            <a:off x="6846606" y="2067370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Cleanup Walls</a:t>
            </a:r>
            <a:endParaRPr lang="en-US" dirty="0"/>
          </a:p>
        </p:txBody>
      </p:sp>
      <p:cxnSp>
        <p:nvCxnSpPr>
          <p:cNvPr id="28" name="Straight Arrow Connector 27"/>
          <p:cNvCxnSpPr>
            <a:stCxn id="4" idx="2"/>
            <a:endCxn id="24" idx="0"/>
          </p:cNvCxnSpPr>
          <p:nvPr/>
        </p:nvCxnSpPr>
        <p:spPr>
          <a:xfrm>
            <a:off x="1436406" y="1889333"/>
            <a:ext cx="10682" cy="18231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>
            <a:stCxn id="7" idx="2"/>
            <a:endCxn id="26" idx="0"/>
          </p:cNvCxnSpPr>
          <p:nvPr/>
        </p:nvCxnSpPr>
        <p:spPr>
          <a:xfrm>
            <a:off x="5475006" y="1919243"/>
            <a:ext cx="10682" cy="152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8" idx="2"/>
            <a:endCxn id="27" idx="0"/>
          </p:cNvCxnSpPr>
          <p:nvPr/>
        </p:nvCxnSpPr>
        <p:spPr>
          <a:xfrm>
            <a:off x="7608606" y="1905000"/>
            <a:ext cx="0" cy="1623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stCxn id="5" idx="2"/>
            <a:endCxn id="25" idx="0"/>
          </p:cNvCxnSpPr>
          <p:nvPr/>
        </p:nvCxnSpPr>
        <p:spPr>
          <a:xfrm>
            <a:off x="3493806" y="1919243"/>
            <a:ext cx="10682" cy="152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9" name="Elbow Connector 38"/>
          <p:cNvCxnSpPr>
            <a:stCxn id="27" idx="3"/>
            <a:endCxn id="14" idx="1"/>
          </p:cNvCxnSpPr>
          <p:nvPr/>
        </p:nvCxnSpPr>
        <p:spPr>
          <a:xfrm flipH="1">
            <a:off x="734226" y="2372170"/>
            <a:ext cx="7636380" cy="904430"/>
          </a:xfrm>
          <a:prstGeom prst="bentConnector5">
            <a:avLst>
              <a:gd name="adj1" fmla="val -2994"/>
              <a:gd name="adj2" fmla="val 50000"/>
              <a:gd name="adj3" fmla="val 102994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14" idx="3"/>
            <a:endCxn id="11" idx="1"/>
          </p:cNvCxnSpPr>
          <p:nvPr/>
        </p:nvCxnSpPr>
        <p:spPr>
          <a:xfrm flipV="1">
            <a:off x="2258226" y="3263754"/>
            <a:ext cx="505626" cy="128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>
            <a:stCxn id="11" idx="3"/>
            <a:endCxn id="15" idx="1"/>
          </p:cNvCxnSpPr>
          <p:nvPr/>
        </p:nvCxnSpPr>
        <p:spPr>
          <a:xfrm>
            <a:off x="4287852" y="3263754"/>
            <a:ext cx="457200" cy="85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15" idx="3"/>
            <a:endCxn id="12" idx="1"/>
          </p:cNvCxnSpPr>
          <p:nvPr/>
        </p:nvCxnSpPr>
        <p:spPr>
          <a:xfrm>
            <a:off x="6269052" y="3272300"/>
            <a:ext cx="598206" cy="43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3" name="Elbow Connector 42"/>
          <p:cNvCxnSpPr>
            <a:stCxn id="12" idx="3"/>
            <a:endCxn id="13" idx="1"/>
          </p:cNvCxnSpPr>
          <p:nvPr/>
        </p:nvCxnSpPr>
        <p:spPr>
          <a:xfrm flipH="1">
            <a:off x="742772" y="3276600"/>
            <a:ext cx="7648486" cy="908872"/>
          </a:xfrm>
          <a:prstGeom prst="bentConnector5">
            <a:avLst>
              <a:gd name="adj1" fmla="val -2989"/>
              <a:gd name="adj2" fmla="val 50000"/>
              <a:gd name="adj3" fmla="val 102989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>
            <a:stCxn id="16" idx="3"/>
            <a:endCxn id="19" idx="1"/>
          </p:cNvCxnSpPr>
          <p:nvPr/>
        </p:nvCxnSpPr>
        <p:spPr>
          <a:xfrm>
            <a:off x="4339127" y="4185472"/>
            <a:ext cx="461473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>
            <a:stCxn id="17" idx="3"/>
            <a:endCxn id="18" idx="1"/>
          </p:cNvCxnSpPr>
          <p:nvPr/>
        </p:nvCxnSpPr>
        <p:spPr>
          <a:xfrm>
            <a:off x="2283151" y="5250274"/>
            <a:ext cx="53197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stCxn id="18" idx="3"/>
            <a:endCxn id="52" idx="1"/>
          </p:cNvCxnSpPr>
          <p:nvPr/>
        </p:nvCxnSpPr>
        <p:spPr>
          <a:xfrm>
            <a:off x="4339127" y="5250274"/>
            <a:ext cx="461473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7" name="Elbow Connector 46"/>
          <p:cNvCxnSpPr>
            <a:stCxn id="52" idx="3"/>
            <a:endCxn id="21" idx="1"/>
          </p:cNvCxnSpPr>
          <p:nvPr/>
        </p:nvCxnSpPr>
        <p:spPr>
          <a:xfrm flipH="1">
            <a:off x="759151" y="5250274"/>
            <a:ext cx="5565449" cy="1016698"/>
          </a:xfrm>
          <a:prstGeom prst="bentConnector5">
            <a:avLst>
              <a:gd name="adj1" fmla="val -4107"/>
              <a:gd name="adj2" fmla="val 50000"/>
              <a:gd name="adj3" fmla="val 104107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>
            <a:stCxn id="13" idx="3"/>
            <a:endCxn id="16" idx="1"/>
          </p:cNvCxnSpPr>
          <p:nvPr/>
        </p:nvCxnSpPr>
        <p:spPr>
          <a:xfrm>
            <a:off x="2266772" y="4185472"/>
            <a:ext cx="548355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>
            <a:stCxn id="23" idx="3"/>
            <a:endCxn id="22" idx="1"/>
          </p:cNvCxnSpPr>
          <p:nvPr/>
        </p:nvCxnSpPr>
        <p:spPr>
          <a:xfrm>
            <a:off x="6324600" y="6284064"/>
            <a:ext cx="542658" cy="35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51" name="Elbow Connector 50"/>
          <p:cNvCxnSpPr>
            <a:stCxn id="20" idx="3"/>
            <a:endCxn id="23" idx="1"/>
          </p:cNvCxnSpPr>
          <p:nvPr/>
        </p:nvCxnSpPr>
        <p:spPr>
          <a:xfrm flipV="1">
            <a:off x="4266488" y="6284064"/>
            <a:ext cx="534112" cy="3532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2" name="Flowchart: Process 51"/>
          <p:cNvSpPr/>
          <p:nvPr/>
        </p:nvSpPr>
        <p:spPr>
          <a:xfrm>
            <a:off x="4800600" y="4945474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Clean Grout</a:t>
            </a:r>
            <a:endParaRPr lang="en-US" dirty="0"/>
          </a:p>
        </p:txBody>
      </p:sp>
      <p:cxnSp>
        <p:nvCxnSpPr>
          <p:cNvPr id="53" name="Straight Arrow Connector 52"/>
          <p:cNvCxnSpPr>
            <a:stCxn id="21" idx="3"/>
            <a:endCxn id="20" idx="1"/>
          </p:cNvCxnSpPr>
          <p:nvPr/>
        </p:nvCxnSpPr>
        <p:spPr>
          <a:xfrm>
            <a:off x="2283151" y="6266972"/>
            <a:ext cx="459337" cy="206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7" name="Elbow Connector 56"/>
          <p:cNvCxnSpPr>
            <a:stCxn id="16" idx="2"/>
            <a:endCxn id="16" idx="1"/>
          </p:cNvCxnSpPr>
          <p:nvPr/>
        </p:nvCxnSpPr>
        <p:spPr>
          <a:xfrm rot="5400000" flipH="1">
            <a:off x="3043727" y="3956872"/>
            <a:ext cx="304800" cy="762000"/>
          </a:xfrm>
          <a:prstGeom prst="bentConnector4">
            <a:avLst>
              <a:gd name="adj1" fmla="val -75000"/>
              <a:gd name="adj2" fmla="val 130000"/>
            </a:avLst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064" name="Elbow Connector 1063"/>
          <p:cNvCxnSpPr>
            <a:stCxn id="24" idx="3"/>
            <a:endCxn id="5" idx="1"/>
          </p:cNvCxnSpPr>
          <p:nvPr/>
        </p:nvCxnSpPr>
        <p:spPr>
          <a:xfrm flipV="1">
            <a:off x="2209088" y="1614443"/>
            <a:ext cx="522718" cy="762000"/>
          </a:xfrm>
          <a:prstGeom prst="bentConnector3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66" name="Elbow Connector 1065"/>
          <p:cNvCxnSpPr>
            <a:stCxn id="25" idx="3"/>
            <a:endCxn id="7" idx="1"/>
          </p:cNvCxnSpPr>
          <p:nvPr/>
        </p:nvCxnSpPr>
        <p:spPr>
          <a:xfrm flipV="1">
            <a:off x="4266488" y="1614443"/>
            <a:ext cx="446518" cy="762000"/>
          </a:xfrm>
          <a:prstGeom prst="bentConnector3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68" name="Elbow Connector 1067"/>
          <p:cNvCxnSpPr>
            <a:stCxn id="26" idx="3"/>
            <a:endCxn id="8" idx="1"/>
          </p:cNvCxnSpPr>
          <p:nvPr/>
        </p:nvCxnSpPr>
        <p:spPr>
          <a:xfrm flipV="1">
            <a:off x="6247688" y="1600200"/>
            <a:ext cx="598918" cy="776243"/>
          </a:xfrm>
          <a:prstGeom prst="bentConnector3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93" name="Elbow Connector 1092"/>
          <p:cNvCxnSpPr>
            <a:stCxn id="19" idx="3"/>
            <a:endCxn id="17" idx="1"/>
          </p:cNvCxnSpPr>
          <p:nvPr/>
        </p:nvCxnSpPr>
        <p:spPr>
          <a:xfrm flipH="1">
            <a:off x="759151" y="4185472"/>
            <a:ext cx="5565449" cy="1064802"/>
          </a:xfrm>
          <a:prstGeom prst="bentConnector5">
            <a:avLst>
              <a:gd name="adj1" fmla="val -4107"/>
              <a:gd name="adj2" fmla="val 56421"/>
              <a:gd name="adj3" fmla="val 104107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82703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Local Work (Parallel)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Waiting on others (</a:t>
            </a:r>
            <a:r>
              <a:rPr lang="en-US" dirty="0" err="1" smtClean="0"/>
              <a:t>Async</a:t>
            </a:r>
            <a:r>
              <a:rPr lang="en-US" dirty="0" smtClean="0"/>
              <a:t>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Dependencies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Shared State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Optimization Considerations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37119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03219" y="210796"/>
            <a:ext cx="7680960" cy="1066800"/>
          </a:xfrm>
        </p:spPr>
        <p:txBody>
          <a:bodyPr/>
          <a:lstStyle/>
          <a:p>
            <a:r>
              <a:rPr lang="en-US" dirty="0" smtClean="0"/>
              <a:t>Remodeling Steps</a:t>
            </a:r>
            <a:endParaRPr lang="en-US" dirty="0"/>
          </a:p>
        </p:txBody>
      </p:sp>
      <p:sp>
        <p:nvSpPr>
          <p:cNvPr id="4" name="Flowchart: Process 3"/>
          <p:cNvSpPr/>
          <p:nvPr/>
        </p:nvSpPr>
        <p:spPr>
          <a:xfrm>
            <a:off x="674406" y="1279733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Demo Sink</a:t>
            </a:r>
            <a:endParaRPr lang="en-US" dirty="0"/>
          </a:p>
        </p:txBody>
      </p:sp>
      <p:sp>
        <p:nvSpPr>
          <p:cNvPr id="5" name="Flowchart: Process 4"/>
          <p:cNvSpPr/>
          <p:nvPr/>
        </p:nvSpPr>
        <p:spPr>
          <a:xfrm>
            <a:off x="2731806" y="1309643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Demo Toilet</a:t>
            </a:r>
            <a:endParaRPr lang="en-US" dirty="0"/>
          </a:p>
        </p:txBody>
      </p:sp>
      <p:sp>
        <p:nvSpPr>
          <p:cNvPr id="7" name="Flowchart: Process 6"/>
          <p:cNvSpPr/>
          <p:nvPr/>
        </p:nvSpPr>
        <p:spPr>
          <a:xfrm>
            <a:off x="4703748" y="1309643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Demo Bath</a:t>
            </a:r>
            <a:endParaRPr lang="en-US" dirty="0"/>
          </a:p>
        </p:txBody>
      </p:sp>
      <p:sp>
        <p:nvSpPr>
          <p:cNvPr id="8" name="Flowchart: Process 7"/>
          <p:cNvSpPr/>
          <p:nvPr/>
        </p:nvSpPr>
        <p:spPr>
          <a:xfrm>
            <a:off x="6846606" y="1295400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Demo Walls</a:t>
            </a:r>
            <a:endParaRPr lang="en-US" dirty="0"/>
          </a:p>
        </p:txBody>
      </p:sp>
      <p:sp>
        <p:nvSpPr>
          <p:cNvPr id="11" name="Flowchart: Process 10"/>
          <p:cNvSpPr/>
          <p:nvPr/>
        </p:nvSpPr>
        <p:spPr>
          <a:xfrm>
            <a:off x="2763852" y="2958954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Plumbing Inspection</a:t>
            </a:r>
            <a:endParaRPr lang="en-US" dirty="0"/>
          </a:p>
        </p:txBody>
      </p:sp>
      <p:sp>
        <p:nvSpPr>
          <p:cNvPr id="12" name="Flowchart: Process 11"/>
          <p:cNvSpPr/>
          <p:nvPr/>
        </p:nvSpPr>
        <p:spPr>
          <a:xfrm>
            <a:off x="6867258" y="2971800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Electrical Inspection</a:t>
            </a:r>
            <a:endParaRPr lang="en-US" dirty="0"/>
          </a:p>
        </p:txBody>
      </p:sp>
      <p:sp>
        <p:nvSpPr>
          <p:cNvPr id="14" name="Flowchart: Process 13"/>
          <p:cNvSpPr/>
          <p:nvPr/>
        </p:nvSpPr>
        <p:spPr>
          <a:xfrm>
            <a:off x="734226" y="2971800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Call Plumber</a:t>
            </a:r>
            <a:endParaRPr lang="en-US" dirty="0"/>
          </a:p>
        </p:txBody>
      </p:sp>
      <p:sp>
        <p:nvSpPr>
          <p:cNvPr id="15" name="Flowchart: Process 14"/>
          <p:cNvSpPr/>
          <p:nvPr/>
        </p:nvSpPr>
        <p:spPr>
          <a:xfrm>
            <a:off x="4718347" y="2967500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Call Electrician</a:t>
            </a:r>
            <a:endParaRPr lang="en-US" dirty="0"/>
          </a:p>
        </p:txBody>
      </p:sp>
      <p:sp>
        <p:nvSpPr>
          <p:cNvPr id="24" name="Flowchart: Process 23"/>
          <p:cNvSpPr/>
          <p:nvPr/>
        </p:nvSpPr>
        <p:spPr>
          <a:xfrm>
            <a:off x="674406" y="2071643"/>
            <a:ext cx="7632107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Cleanup</a:t>
            </a:r>
            <a:endParaRPr lang="en-US" dirty="0"/>
          </a:p>
        </p:txBody>
      </p:sp>
      <p:cxnSp>
        <p:nvCxnSpPr>
          <p:cNvPr id="28" name="Straight Arrow Connector 27"/>
          <p:cNvCxnSpPr>
            <a:stCxn id="4" idx="2"/>
          </p:cNvCxnSpPr>
          <p:nvPr/>
        </p:nvCxnSpPr>
        <p:spPr>
          <a:xfrm>
            <a:off x="1436406" y="1889333"/>
            <a:ext cx="0" cy="17803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>
            <a:stCxn id="7" idx="2"/>
          </p:cNvCxnSpPr>
          <p:nvPr/>
        </p:nvCxnSpPr>
        <p:spPr>
          <a:xfrm>
            <a:off x="5465748" y="1919243"/>
            <a:ext cx="10682" cy="152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8" idx="2"/>
          </p:cNvCxnSpPr>
          <p:nvPr/>
        </p:nvCxnSpPr>
        <p:spPr>
          <a:xfrm>
            <a:off x="7608606" y="1905000"/>
            <a:ext cx="20652" cy="1623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stCxn id="5" idx="2"/>
          </p:cNvCxnSpPr>
          <p:nvPr/>
        </p:nvCxnSpPr>
        <p:spPr>
          <a:xfrm>
            <a:off x="3493806" y="1919243"/>
            <a:ext cx="10682" cy="152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14" idx="3"/>
            <a:endCxn id="11" idx="1"/>
          </p:cNvCxnSpPr>
          <p:nvPr/>
        </p:nvCxnSpPr>
        <p:spPr>
          <a:xfrm flipV="1">
            <a:off x="2258226" y="3263754"/>
            <a:ext cx="505626" cy="128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15" idx="3"/>
            <a:endCxn id="12" idx="1"/>
          </p:cNvCxnSpPr>
          <p:nvPr/>
        </p:nvCxnSpPr>
        <p:spPr>
          <a:xfrm>
            <a:off x="6242347" y="3272300"/>
            <a:ext cx="624911" cy="43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3" name="Elbow Connector 42"/>
          <p:cNvCxnSpPr>
            <a:stCxn id="11" idx="2"/>
          </p:cNvCxnSpPr>
          <p:nvPr/>
        </p:nvCxnSpPr>
        <p:spPr>
          <a:xfrm rot="5400000">
            <a:off x="1802143" y="2489243"/>
            <a:ext cx="644398" cy="2803020"/>
          </a:xfrm>
          <a:prstGeom prst="bentConnector4">
            <a:avLst>
              <a:gd name="adj1" fmla="val 26350"/>
              <a:gd name="adj2" fmla="val 108155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>
            <a:off x="7239000" y="1919243"/>
            <a:ext cx="20652" cy="1623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>
            <a:off x="7887769" y="1909273"/>
            <a:ext cx="20652" cy="1623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>
            <a:off x="8153400" y="1919243"/>
            <a:ext cx="20652" cy="1623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endCxn id="14" idx="0"/>
          </p:cNvCxnSpPr>
          <p:nvPr/>
        </p:nvCxnSpPr>
        <p:spPr>
          <a:xfrm>
            <a:off x="1484832" y="2681243"/>
            <a:ext cx="11394" cy="29055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>
            <a:off x="5465748" y="2688364"/>
            <a:ext cx="11394" cy="29055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59" name="Flowchart: Process 58"/>
          <p:cNvSpPr/>
          <p:nvPr/>
        </p:nvSpPr>
        <p:spPr>
          <a:xfrm>
            <a:off x="742772" y="3880672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Drywall Wall</a:t>
            </a:r>
            <a:endParaRPr lang="en-US" dirty="0"/>
          </a:p>
        </p:txBody>
      </p:sp>
      <p:sp>
        <p:nvSpPr>
          <p:cNvPr id="60" name="Flowchart: Process 59"/>
          <p:cNvSpPr/>
          <p:nvPr/>
        </p:nvSpPr>
        <p:spPr>
          <a:xfrm>
            <a:off x="2815127" y="3880672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Tape/Mud Wall</a:t>
            </a:r>
            <a:endParaRPr lang="en-US" dirty="0"/>
          </a:p>
        </p:txBody>
      </p:sp>
      <p:sp>
        <p:nvSpPr>
          <p:cNvPr id="61" name="Flowchart: Process 60"/>
          <p:cNvSpPr/>
          <p:nvPr/>
        </p:nvSpPr>
        <p:spPr>
          <a:xfrm>
            <a:off x="2921949" y="4800600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Install Tile</a:t>
            </a:r>
            <a:endParaRPr lang="en-US" dirty="0"/>
          </a:p>
        </p:txBody>
      </p:sp>
      <p:sp>
        <p:nvSpPr>
          <p:cNvPr id="62" name="Flowchart: Process 61"/>
          <p:cNvSpPr/>
          <p:nvPr/>
        </p:nvSpPr>
        <p:spPr>
          <a:xfrm>
            <a:off x="4977925" y="4800600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Grout Tile</a:t>
            </a:r>
            <a:endParaRPr lang="en-US" dirty="0"/>
          </a:p>
        </p:txBody>
      </p:sp>
      <p:sp>
        <p:nvSpPr>
          <p:cNvPr id="63" name="Flowchart: Process 62"/>
          <p:cNvSpPr/>
          <p:nvPr/>
        </p:nvSpPr>
        <p:spPr>
          <a:xfrm>
            <a:off x="671557" y="4806297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Install Shower</a:t>
            </a:r>
            <a:endParaRPr lang="en-US" dirty="0"/>
          </a:p>
        </p:txBody>
      </p:sp>
      <p:sp>
        <p:nvSpPr>
          <p:cNvPr id="64" name="Flowchart: Process 63"/>
          <p:cNvSpPr/>
          <p:nvPr/>
        </p:nvSpPr>
        <p:spPr>
          <a:xfrm>
            <a:off x="2742488" y="5982796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Install Sink</a:t>
            </a:r>
            <a:endParaRPr lang="en-US" dirty="0"/>
          </a:p>
        </p:txBody>
      </p:sp>
      <p:sp>
        <p:nvSpPr>
          <p:cNvPr id="65" name="Flowchart: Process 64"/>
          <p:cNvSpPr/>
          <p:nvPr/>
        </p:nvSpPr>
        <p:spPr>
          <a:xfrm>
            <a:off x="759151" y="5962172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Install Toilet</a:t>
            </a:r>
            <a:endParaRPr lang="en-US" dirty="0"/>
          </a:p>
        </p:txBody>
      </p:sp>
      <p:sp>
        <p:nvSpPr>
          <p:cNvPr id="66" name="Flowchart: Process 65"/>
          <p:cNvSpPr/>
          <p:nvPr/>
        </p:nvSpPr>
        <p:spPr>
          <a:xfrm>
            <a:off x="7068796" y="3941051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Paint Trim</a:t>
            </a:r>
            <a:endParaRPr lang="en-US" dirty="0"/>
          </a:p>
        </p:txBody>
      </p:sp>
      <p:sp>
        <p:nvSpPr>
          <p:cNvPr id="67" name="Flowchart: Process 66"/>
          <p:cNvSpPr/>
          <p:nvPr/>
        </p:nvSpPr>
        <p:spPr>
          <a:xfrm>
            <a:off x="4985046" y="3886243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Paint Wall</a:t>
            </a:r>
            <a:endParaRPr lang="en-US" dirty="0"/>
          </a:p>
        </p:txBody>
      </p:sp>
      <p:cxnSp>
        <p:nvCxnSpPr>
          <p:cNvPr id="69" name="Straight Arrow Connector 68"/>
          <p:cNvCxnSpPr>
            <a:stCxn id="61" idx="3"/>
            <a:endCxn id="62" idx="1"/>
          </p:cNvCxnSpPr>
          <p:nvPr/>
        </p:nvCxnSpPr>
        <p:spPr>
          <a:xfrm>
            <a:off x="4445949" y="5105400"/>
            <a:ext cx="53197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>
            <a:stCxn id="62" idx="3"/>
            <a:endCxn id="75" idx="1"/>
          </p:cNvCxnSpPr>
          <p:nvPr/>
        </p:nvCxnSpPr>
        <p:spPr>
          <a:xfrm>
            <a:off x="6501925" y="5105400"/>
            <a:ext cx="461473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75" idx="2"/>
            <a:endCxn id="65" idx="0"/>
          </p:cNvCxnSpPr>
          <p:nvPr/>
        </p:nvCxnSpPr>
        <p:spPr>
          <a:xfrm rot="5400000">
            <a:off x="4347289" y="2584063"/>
            <a:ext cx="551972" cy="6204247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>
            <a:stCxn id="59" idx="3"/>
            <a:endCxn id="60" idx="1"/>
          </p:cNvCxnSpPr>
          <p:nvPr/>
        </p:nvCxnSpPr>
        <p:spPr>
          <a:xfrm>
            <a:off x="2266772" y="4185472"/>
            <a:ext cx="548355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>
            <a:stCxn id="67" idx="3"/>
            <a:endCxn id="66" idx="1"/>
          </p:cNvCxnSpPr>
          <p:nvPr/>
        </p:nvCxnSpPr>
        <p:spPr>
          <a:xfrm>
            <a:off x="6509046" y="4191043"/>
            <a:ext cx="559750" cy="548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75" name="Flowchart: Process 74"/>
          <p:cNvSpPr/>
          <p:nvPr/>
        </p:nvSpPr>
        <p:spPr>
          <a:xfrm>
            <a:off x="6963398" y="4800600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Clean Grout</a:t>
            </a:r>
            <a:endParaRPr lang="en-US" dirty="0"/>
          </a:p>
        </p:txBody>
      </p:sp>
      <p:cxnSp>
        <p:nvCxnSpPr>
          <p:cNvPr id="77" name="Elbow Connector 76"/>
          <p:cNvCxnSpPr>
            <a:stCxn id="60" idx="2"/>
            <a:endCxn id="60" idx="1"/>
          </p:cNvCxnSpPr>
          <p:nvPr/>
        </p:nvCxnSpPr>
        <p:spPr>
          <a:xfrm rot="5400000" flipH="1">
            <a:off x="3043727" y="3956872"/>
            <a:ext cx="304800" cy="762000"/>
          </a:xfrm>
          <a:prstGeom prst="bentConnector4">
            <a:avLst>
              <a:gd name="adj1" fmla="val -75000"/>
              <a:gd name="adj2" fmla="val 130000"/>
            </a:avLst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78" name="Elbow Connector 77"/>
          <p:cNvCxnSpPr>
            <a:stCxn id="63" idx="3"/>
            <a:endCxn id="61" idx="1"/>
          </p:cNvCxnSpPr>
          <p:nvPr/>
        </p:nvCxnSpPr>
        <p:spPr>
          <a:xfrm flipV="1">
            <a:off x="2195557" y="5105400"/>
            <a:ext cx="726392" cy="5697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8" name="Elbow Connector 37"/>
          <p:cNvCxnSpPr>
            <a:stCxn id="12" idx="2"/>
            <a:endCxn id="59" idx="1"/>
          </p:cNvCxnSpPr>
          <p:nvPr/>
        </p:nvCxnSpPr>
        <p:spPr>
          <a:xfrm rot="5400000">
            <a:off x="3883979" y="440193"/>
            <a:ext cx="604072" cy="6886486"/>
          </a:xfrm>
          <a:prstGeom prst="bentConnector4">
            <a:avLst>
              <a:gd name="adj1" fmla="val 24771"/>
              <a:gd name="adj2" fmla="val 103320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4" name="Elbow Connector 83"/>
          <p:cNvCxnSpPr>
            <a:stCxn id="75" idx="2"/>
            <a:endCxn id="64" idx="0"/>
          </p:cNvCxnSpPr>
          <p:nvPr/>
        </p:nvCxnSpPr>
        <p:spPr>
          <a:xfrm rot="5400000">
            <a:off x="5328645" y="3586043"/>
            <a:ext cx="572596" cy="422091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60" idx="3"/>
            <a:endCxn id="67" idx="1"/>
          </p:cNvCxnSpPr>
          <p:nvPr/>
        </p:nvCxnSpPr>
        <p:spPr>
          <a:xfrm>
            <a:off x="4339127" y="4185472"/>
            <a:ext cx="645919" cy="5571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03" name="Elbow Connector 102"/>
          <p:cNvCxnSpPr>
            <a:stCxn id="60" idx="2"/>
            <a:endCxn id="63" idx="1"/>
          </p:cNvCxnSpPr>
          <p:nvPr/>
        </p:nvCxnSpPr>
        <p:spPr>
          <a:xfrm rot="5400000">
            <a:off x="1813930" y="3347899"/>
            <a:ext cx="620825" cy="2905570"/>
          </a:xfrm>
          <a:prstGeom prst="bentConnector4">
            <a:avLst>
              <a:gd name="adj1" fmla="val 25452"/>
              <a:gd name="adj2" fmla="val 107868"/>
            </a:avLst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52981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Thread Allocation</a:t>
            </a:r>
            <a:endParaRPr lang="en-US" dirty="0"/>
          </a:p>
        </p:txBody>
      </p:sp>
      <p:sp>
        <p:nvSpPr>
          <p:cNvPr id="4" name="Oval Callout 3"/>
          <p:cNvSpPr/>
          <p:nvPr/>
        </p:nvSpPr>
        <p:spPr>
          <a:xfrm>
            <a:off x="1714500" y="2908621"/>
            <a:ext cx="1447800" cy="99060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New Thread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486400" y="2288170"/>
            <a:ext cx="1143000" cy="2286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1MB stack reserve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486400" y="1526170"/>
            <a:ext cx="1143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12K kernel stack</a:t>
            </a:r>
            <a:endParaRPr lang="en-US" dirty="0"/>
          </a:p>
        </p:txBody>
      </p:sp>
      <p:sp>
        <p:nvSpPr>
          <p:cNvPr id="7" name="Flowchart: Multidocument 6"/>
          <p:cNvSpPr/>
          <p:nvPr/>
        </p:nvSpPr>
        <p:spPr>
          <a:xfrm>
            <a:off x="5334000" y="4878970"/>
            <a:ext cx="1447800" cy="1181100"/>
          </a:xfrm>
          <a:prstGeom prst="flowChartMulti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DLL</a:t>
            </a:r>
            <a:endParaRPr lang="en-US" dirty="0"/>
          </a:p>
        </p:txBody>
      </p:sp>
      <p:sp>
        <p:nvSpPr>
          <p:cNvPr id="8" name="Striped Right Arrow 7"/>
          <p:cNvSpPr/>
          <p:nvPr/>
        </p:nvSpPr>
        <p:spPr>
          <a:xfrm>
            <a:off x="4191000" y="5202820"/>
            <a:ext cx="838200" cy="53340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544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085026816"/>
              </p:ext>
            </p:extLst>
          </p:nvPr>
        </p:nvGraphicFramePr>
        <p:xfrm>
          <a:off x="762000" y="1447800"/>
          <a:ext cx="7680325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Context Switch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7753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Threading options</a:t>
            </a:r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013997498"/>
              </p:ext>
            </p:extLst>
          </p:nvPr>
        </p:nvGraphicFramePr>
        <p:xfrm>
          <a:off x="381000" y="914400"/>
          <a:ext cx="8458200" cy="5715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Flowchart: Process 5"/>
          <p:cNvSpPr/>
          <p:nvPr/>
        </p:nvSpPr>
        <p:spPr>
          <a:xfrm>
            <a:off x="420547" y="5638800"/>
            <a:ext cx="8458200" cy="685800"/>
          </a:xfrm>
          <a:prstGeom prst="flowChartProcess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Concurrency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489554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ylar">
  <a:themeElements>
    <a:clrScheme name="Mylar">
      <a:dk1>
        <a:srgbClr val="000000"/>
      </a:dk1>
      <a:lt1>
        <a:srgbClr val="FFFFFF"/>
      </a:lt1>
      <a:dk2>
        <a:srgbClr val="656162"/>
      </a:dk2>
      <a:lt2>
        <a:srgbClr val="E0DACC"/>
      </a:lt2>
      <a:accent1>
        <a:srgbClr val="4A5A7A"/>
      </a:accent1>
      <a:accent2>
        <a:srgbClr val="F7BD40"/>
      </a:accent2>
      <a:accent3>
        <a:srgbClr val="975C00"/>
      </a:accent3>
      <a:accent4>
        <a:srgbClr val="754D41"/>
      </a:accent4>
      <a:accent5>
        <a:srgbClr val="838995"/>
      </a:accent5>
      <a:accent6>
        <a:srgbClr val="687B66"/>
      </a:accent6>
      <a:hlink>
        <a:srgbClr val="B5740B"/>
      </a:hlink>
      <a:folHlink>
        <a:srgbClr val="7483A0"/>
      </a:folHlink>
    </a:clrScheme>
    <a:fontScheme name="Mylar">
      <a:maj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ylar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50800" dist="25400" dir="13500000">
              <a:srgbClr val="000000">
                <a:alpha val="75000"/>
              </a:srgbClr>
            </a:innerShdw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25400" h="508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tint val="100000"/>
                <a:shade val="30000"/>
                <a:alpha val="100000"/>
                <a:satMod val="25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lumMod val="80000"/>
              </a:schemeClr>
              <a:schemeClr val="phClr">
                <a:tint val="50000"/>
                <a:lumMod val="1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TC101790491[[fn=Mylar]]</Template>
  <TotalTime>919</TotalTime>
  <Words>255</Words>
  <Application>Microsoft Office PowerPoint</Application>
  <PresentationFormat>On-screen Show (4:3)</PresentationFormat>
  <Paragraphs>121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Mylar</vt:lpstr>
      <vt:lpstr>Parallel and Async Programming in .Net</vt:lpstr>
      <vt:lpstr>Threading options</vt:lpstr>
      <vt:lpstr>GSD Faster</vt:lpstr>
      <vt:lpstr>Remodeling Steps</vt:lpstr>
      <vt:lpstr>Optimization Considerations</vt:lpstr>
      <vt:lpstr>Remodeling Steps</vt:lpstr>
      <vt:lpstr>Thread Allocation</vt:lpstr>
      <vt:lpstr>Context Switch</vt:lpstr>
      <vt:lpstr>Threading options</vt:lpstr>
      <vt:lpstr>Threading options</vt:lpstr>
      <vt:lpstr>Parallel</vt:lpstr>
      <vt:lpstr>Async Styles</vt:lpstr>
      <vt:lpstr>Demo</vt:lpstr>
      <vt:lpstr>Threading options</vt:lpstr>
      <vt:lpstr>Further Reading</vt:lpstr>
      <vt:lpstr>Questions</vt:lpstr>
    </vt:vector>
  </TitlesOfParts>
  <Company>Slalom, LLC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Parallel and Async Programming in .Net</dc:title>
  <dc:creator>Jim Wooley</dc:creator>
  <cp:lastModifiedBy>Jim Wooley</cp:lastModifiedBy>
  <cp:revision>20</cp:revision>
  <dcterms:created xsi:type="dcterms:W3CDTF">2011-06-01T15:01:14Z</dcterms:created>
  <dcterms:modified xsi:type="dcterms:W3CDTF">2011-06-06T15:54:41Z</dcterms:modified>
</cp:coreProperties>
</file>