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65" r:id="rId4"/>
    <p:sldId id="268" r:id="rId5"/>
    <p:sldId id="257" r:id="rId6"/>
    <p:sldId id="258" r:id="rId7"/>
    <p:sldId id="259" r:id="rId8"/>
    <p:sldId id="262" r:id="rId9"/>
    <p:sldId id="260" r:id="rId10"/>
    <p:sldId id="261" r:id="rId11"/>
    <p:sldId id="269" r:id="rId12"/>
    <p:sldId id="266" r:id="rId13"/>
    <p:sldId id="263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2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2B62928-2648-4210-B25C-2BD7B5FE2C7B}" type="datetimeFigureOut">
              <a:rPr lang="en-US" smtClean="0"/>
              <a:t>7/22/2010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B248E7C-C4F5-47D9-9CCF-400CCBB17316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ocial.msdn.microsoft.com/Forums/en-US/rx/threads" TargetMode="External"/><Relationship Id="rId2" Type="http://schemas.openxmlformats.org/officeDocument/2006/relationships/hyperlink" Target="http://msdn.microsoft.com/en-us/devlabs/ee794896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xwiki.wikidot.com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529" y="2557335"/>
            <a:ext cx="4419600" cy="160032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Becoming a       Pusher</a:t>
            </a:r>
            <a:br>
              <a:rPr lang="en-US" dirty="0" smtClean="0"/>
            </a:br>
            <a:r>
              <a:rPr lang="en-US" dirty="0" smtClean="0"/>
              <a:t>Reactive Framework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5988" y="5507131"/>
            <a:ext cx="2895600" cy="1368798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r"/>
            <a:r>
              <a:rPr lang="en-US" dirty="0" smtClean="0"/>
              <a:t>Jim </a:t>
            </a:r>
            <a:r>
              <a:rPr lang="en-US" dirty="0" err="1" smtClean="0"/>
              <a:t>Wooley</a:t>
            </a:r>
            <a:endParaRPr lang="en-US" dirty="0" smtClean="0"/>
          </a:p>
          <a:p>
            <a:pPr algn="r"/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pPr algn="r"/>
            <a:r>
              <a:rPr lang="en-US" dirty="0" smtClean="0"/>
              <a:t>Twitter: @</a:t>
            </a:r>
            <a:r>
              <a:rPr lang="en-US" dirty="0" err="1" smtClean="0"/>
              <a:t>LinqKinq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917" y="3010180"/>
            <a:ext cx="681182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1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IO&lt;T&gt; Until(IO&lt;T&gt; source, IO&lt;U&gt; until)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066800" y="21336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066800" y="35052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66800" y="50292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71600" y="19812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133600" y="1990165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95600" y="1976718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657600" y="19812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607859" y="3352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410200" y="3352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172200" y="3366247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086600" y="19812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358153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1336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8956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6576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ctagon 24"/>
          <p:cNvSpPr/>
          <p:nvPr/>
        </p:nvSpPr>
        <p:spPr>
          <a:xfrm>
            <a:off x="7696200" y="1981200"/>
            <a:ext cx="228600" cy="304800"/>
          </a:xfrm>
          <a:prstGeom prst="oc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ctagon 25"/>
          <p:cNvSpPr/>
          <p:nvPr/>
        </p:nvSpPr>
        <p:spPr>
          <a:xfrm>
            <a:off x="6629400" y="3393141"/>
            <a:ext cx="228600" cy="304800"/>
          </a:xfrm>
          <a:prstGeom prst="oc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ctagon 26"/>
          <p:cNvSpPr/>
          <p:nvPr/>
        </p:nvSpPr>
        <p:spPr>
          <a:xfrm>
            <a:off x="4612342" y="4876800"/>
            <a:ext cx="228600" cy="304800"/>
          </a:xfrm>
          <a:prstGeom prst="oc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Explosion 1 27"/>
          <p:cNvSpPr/>
          <p:nvPr/>
        </p:nvSpPr>
        <p:spPr>
          <a:xfrm>
            <a:off x="4421842" y="3729318"/>
            <a:ext cx="609600" cy="457200"/>
          </a:xfrm>
          <a:prstGeom prst="irregularSeal1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Explosion 1 28"/>
          <p:cNvSpPr/>
          <p:nvPr/>
        </p:nvSpPr>
        <p:spPr>
          <a:xfrm>
            <a:off x="4417359" y="5334000"/>
            <a:ext cx="609600" cy="457200"/>
          </a:xfrm>
          <a:prstGeom prst="irregularSeal1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43149" y="1898285"/>
            <a:ext cx="923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IO&lt;T&gt;</a:t>
            </a:r>
            <a:endParaRPr 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143149" y="3274367"/>
            <a:ext cx="9701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IO&lt;U&gt;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143148" y="4798367"/>
            <a:ext cx="923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IO&lt;T&gt;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490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LINQ operators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dirty="0" err="1" smtClean="0"/>
              <a:t>Amb</a:t>
            </a:r>
            <a:endParaRPr lang="en-US" dirty="0" smtClean="0"/>
          </a:p>
          <a:p>
            <a:r>
              <a:rPr lang="en-US" dirty="0" smtClean="0"/>
              <a:t>Asynchronous</a:t>
            </a:r>
          </a:p>
          <a:p>
            <a:r>
              <a:rPr lang="en-US" dirty="0" err="1" smtClean="0"/>
              <a:t>BufferWithCount</a:t>
            </a:r>
            <a:endParaRPr lang="en-US" dirty="0" smtClean="0"/>
          </a:p>
          <a:p>
            <a:r>
              <a:rPr lang="en-US" dirty="0" smtClean="0"/>
              <a:t>Catch</a:t>
            </a:r>
          </a:p>
          <a:p>
            <a:r>
              <a:rPr lang="en-US" dirty="0" err="1" smtClean="0"/>
              <a:t>Concat</a:t>
            </a:r>
            <a:endParaRPr lang="en-US" dirty="0" smtClean="0"/>
          </a:p>
          <a:p>
            <a:r>
              <a:rPr lang="en-US" dirty="0" smtClean="0"/>
              <a:t>Defer</a:t>
            </a:r>
          </a:p>
          <a:p>
            <a:r>
              <a:rPr lang="en-US" dirty="0" smtClean="0"/>
              <a:t>Delay</a:t>
            </a:r>
          </a:p>
          <a:p>
            <a:r>
              <a:rPr lang="en-US" dirty="0" smtClean="0"/>
              <a:t>Do</a:t>
            </a:r>
          </a:p>
          <a:p>
            <a:r>
              <a:rPr lang="en-US" dirty="0" smtClean="0"/>
              <a:t>Generate</a:t>
            </a:r>
          </a:p>
          <a:p>
            <a:r>
              <a:rPr lang="en-US" dirty="0" smtClean="0"/>
              <a:t>Merge</a:t>
            </a:r>
          </a:p>
          <a:p>
            <a:r>
              <a:rPr lang="en-US" dirty="0" err="1" smtClean="0"/>
              <a:t>OnErrorResumeNext</a:t>
            </a:r>
            <a:endParaRPr lang="en-US" dirty="0" smtClean="0"/>
          </a:p>
          <a:p>
            <a:r>
              <a:rPr lang="en-US" dirty="0" smtClean="0"/>
              <a:t>Repeat</a:t>
            </a:r>
          </a:p>
          <a:p>
            <a:r>
              <a:rPr lang="en-US" dirty="0" smtClean="0"/>
              <a:t>Retry</a:t>
            </a:r>
          </a:p>
          <a:p>
            <a:r>
              <a:rPr lang="en-US" dirty="0" smtClean="0"/>
              <a:t>Run</a:t>
            </a:r>
          </a:p>
          <a:p>
            <a:r>
              <a:rPr lang="en-US" dirty="0" err="1" smtClean="0"/>
              <a:t>StartWith</a:t>
            </a:r>
            <a:endParaRPr lang="en-US" dirty="0" smtClean="0"/>
          </a:p>
          <a:p>
            <a:r>
              <a:rPr lang="en-US" dirty="0" smtClean="0"/>
              <a:t>Timeout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87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to use Reactive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Continuous Events / Streams</a:t>
            </a:r>
          </a:p>
          <a:p>
            <a:r>
              <a:rPr lang="en-US" dirty="0" smtClean="0"/>
              <a:t>Sensors</a:t>
            </a:r>
          </a:p>
          <a:p>
            <a:r>
              <a:rPr lang="en-US" dirty="0" smtClean="0"/>
              <a:t>Asynchronous operations</a:t>
            </a:r>
          </a:p>
          <a:p>
            <a:r>
              <a:rPr lang="en-US" dirty="0" smtClean="0"/>
              <a:t>UI Events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1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Rx center on </a:t>
            </a:r>
            <a:r>
              <a:rPr lang="en-US" dirty="0" err="1" smtClean="0"/>
              <a:t>Dev</a:t>
            </a:r>
            <a:r>
              <a:rPr lang="en-US" dirty="0" smtClean="0"/>
              <a:t> Labs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msdn.microsoft.com/en-us/devlabs/ee794896.aspx</a:t>
            </a:r>
            <a:endParaRPr lang="en-US" dirty="0" smtClean="0"/>
          </a:p>
          <a:p>
            <a:r>
              <a:rPr lang="en-US" dirty="0"/>
              <a:t>Rx Forum</a:t>
            </a:r>
            <a:br>
              <a:rPr lang="en-US" dirty="0"/>
            </a:b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social.msdn.microsoft.com/Forums/en-US/rx/threads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RxWiki</a:t>
            </a:r>
            <a:r>
              <a:rPr lang="en-US" dirty="0" smtClean="0"/>
              <a:t> (Samples and more)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rxwiki.wikidot.com</a:t>
            </a:r>
            <a:r>
              <a:rPr lang="en-US" dirty="0" smtClean="0"/>
              <a:t>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3753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0" y="4648200"/>
            <a:ext cx="4191000" cy="1387813"/>
          </a:xfrm>
        </p:spPr>
        <p:txBody>
          <a:bodyPr>
            <a:normAutofit/>
          </a:bodyPr>
          <a:lstStyle/>
          <a:p>
            <a:pPr algn="r"/>
            <a:r>
              <a:rPr lang="en-US" dirty="0" smtClean="0"/>
              <a:t>Jim </a:t>
            </a:r>
            <a:r>
              <a:rPr lang="en-US" dirty="0" err="1" smtClean="0"/>
              <a:t>Wooley</a:t>
            </a:r>
            <a:endParaRPr lang="en-US" dirty="0" smtClean="0"/>
          </a:p>
          <a:p>
            <a:pPr algn="r"/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pPr algn="r"/>
            <a:r>
              <a:rPr lang="en-US" dirty="0" smtClean="0"/>
              <a:t>@</a:t>
            </a:r>
            <a:r>
              <a:rPr lang="en-US" dirty="0" err="1" smtClean="0"/>
              <a:t>LinqKinq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37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IEnumerable</a:t>
            </a:r>
            <a:r>
              <a:rPr lang="en-US" dirty="0" smtClean="0"/>
              <a:t> vs. </a:t>
            </a:r>
            <a:r>
              <a:rPr lang="en-US" dirty="0" err="1" smtClean="0"/>
              <a:t>IObservable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47800"/>
            <a:ext cx="5486400" cy="50210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025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 </a:t>
            </a:r>
            <a:r>
              <a:rPr lang="en-US" dirty="0" err="1" smtClean="0"/>
              <a:t>vs</a:t>
            </a:r>
            <a:r>
              <a:rPr lang="en-US" dirty="0" smtClean="0"/>
              <a:t> Push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438400"/>
            <a:ext cx="8153400" cy="36877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From candy in </a:t>
            </a:r>
            <a:r>
              <a:rPr lang="en-US" dirty="0" err="1" smtClean="0"/>
              <a:t>bagOfCandies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Where </a:t>
            </a:r>
            <a:r>
              <a:rPr lang="en-US" dirty="0" err="1" smtClean="0"/>
              <a:t>candy.HasNuts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Group candy By Key = </a:t>
            </a:r>
            <a:r>
              <a:rPr lang="en-US" dirty="0" err="1" smtClean="0"/>
              <a:t>candy.Name</a:t>
            </a:r>
            <a:r>
              <a:rPr lang="en-US" dirty="0" smtClean="0"/>
              <a:t> into </a:t>
            </a:r>
            <a:r>
              <a:rPr lang="en-US" dirty="0" err="1" smtClean="0"/>
              <a:t>GroupedCandies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Select new {Key, </a:t>
            </a:r>
            <a:r>
              <a:rPr lang="en-US" dirty="0" err="1" smtClean="0"/>
              <a:t>CandyCount</a:t>
            </a:r>
            <a:r>
              <a:rPr lang="en-US" dirty="0" smtClean="0"/>
              <a:t> = </a:t>
            </a:r>
            <a:r>
              <a:rPr lang="en-US" dirty="0" err="1" smtClean="0"/>
              <a:t>GroupedCandies.Count</a:t>
            </a:r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2212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Using the Reactive Framework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43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Subscription Pipeline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var</a:t>
            </a:r>
            <a:r>
              <a:rPr lang="en-US" dirty="0" smtClean="0"/>
              <a:t> query = </a:t>
            </a:r>
            <a:r>
              <a:rPr lang="en-US" dirty="0" err="1" smtClean="0"/>
              <a:t>observable.Select</a:t>
            </a:r>
            <a:r>
              <a:rPr lang="en-US" dirty="0" smtClean="0"/>
              <a:t>(f);       	//build</a:t>
            </a:r>
          </a:p>
          <a:p>
            <a:pPr marL="0" indent="0">
              <a:buNone/>
            </a:pPr>
            <a:r>
              <a:rPr lang="en-US" dirty="0" err="1"/>
              <a:t>v</a:t>
            </a:r>
            <a:r>
              <a:rPr lang="en-US" dirty="0" err="1" smtClean="0"/>
              <a:t>ar</a:t>
            </a:r>
            <a:r>
              <a:rPr lang="en-US" dirty="0" smtClean="0"/>
              <a:t> sub = </a:t>
            </a:r>
            <a:r>
              <a:rPr lang="en-US" dirty="0" err="1" smtClean="0"/>
              <a:t>query.Subscribe</a:t>
            </a:r>
            <a:r>
              <a:rPr lang="en-US" dirty="0" smtClean="0"/>
              <a:t>(handler); 		// subscribe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… </a:t>
            </a:r>
            <a:r>
              <a:rPr lang="en-US" dirty="0" err="1" smtClean="0"/>
              <a:t>handler.OnNext</a:t>
            </a:r>
            <a:r>
              <a:rPr lang="en-US" dirty="0" smtClean="0"/>
              <a:t>                                	// receive</a:t>
            </a:r>
          </a:p>
          <a:p>
            <a:pPr marL="0" indent="0">
              <a:buNone/>
            </a:pPr>
            <a:r>
              <a:rPr lang="en-US" dirty="0" smtClean="0"/>
              <a:t> … </a:t>
            </a:r>
            <a:r>
              <a:rPr lang="en-US" dirty="0" err="1" smtClean="0"/>
              <a:t>handler.OnNext</a:t>
            </a:r>
            <a:r>
              <a:rPr lang="en-US" dirty="0" smtClean="0"/>
              <a:t>                                	// data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… </a:t>
            </a:r>
            <a:r>
              <a:rPr lang="en-US" dirty="0" err="1" smtClean="0"/>
              <a:t>handler.OnNext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err="1" smtClean="0"/>
              <a:t>sub.Dispose</a:t>
            </a:r>
            <a:r>
              <a:rPr lang="en-US" dirty="0" smtClean="0"/>
              <a:t>();                                   	// unsubscribe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81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IObservable.Subscribe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Observable.Subscribe</a:t>
            </a:r>
            <a:r>
              <a:rPr lang="en-US" dirty="0" smtClean="0"/>
              <a:t>(</a:t>
            </a:r>
          </a:p>
          <a:p>
            <a:pPr marL="0" indent="0">
              <a:buNone/>
            </a:pPr>
            <a:r>
              <a:rPr lang="en-US" dirty="0" smtClean="0"/>
              <a:t>	Action&lt;</a:t>
            </a:r>
            <a:r>
              <a:rPr lang="en-US" dirty="0" err="1" smtClean="0"/>
              <a:t>bool</a:t>
            </a:r>
            <a:r>
              <a:rPr lang="en-US" dirty="0" smtClean="0"/>
              <a:t>&gt; </a:t>
            </a:r>
            <a:r>
              <a:rPr lang="en-US" dirty="0" err="1" smtClean="0"/>
              <a:t>onNext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Action&lt;Exception&gt; </a:t>
            </a:r>
            <a:r>
              <a:rPr lang="en-US" dirty="0" err="1" smtClean="0"/>
              <a:t>onError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Action </a:t>
            </a:r>
            <a:r>
              <a:rPr lang="en-US" dirty="0" err="1" smtClean="0"/>
              <a:t>onCompleted</a:t>
            </a:r>
            <a:r>
              <a:rPr lang="en-US" dirty="0" smtClean="0"/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378299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Merge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066800" y="21336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066800" y="35052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66800" y="50292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71600" y="19812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133600" y="3352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95600" y="3352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657600" y="19812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607859" y="3352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410200" y="3352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172200" y="3366247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086600" y="19812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358153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1336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8956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6576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607859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4102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1722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0866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ctagon 24"/>
          <p:cNvSpPr/>
          <p:nvPr/>
        </p:nvSpPr>
        <p:spPr>
          <a:xfrm>
            <a:off x="7696200" y="1981200"/>
            <a:ext cx="228600" cy="304800"/>
          </a:xfrm>
          <a:prstGeom prst="oc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ctagon 25"/>
          <p:cNvSpPr/>
          <p:nvPr/>
        </p:nvSpPr>
        <p:spPr>
          <a:xfrm>
            <a:off x="6629400" y="3393141"/>
            <a:ext cx="228600" cy="304800"/>
          </a:xfrm>
          <a:prstGeom prst="oc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ctagon 26"/>
          <p:cNvSpPr/>
          <p:nvPr/>
        </p:nvSpPr>
        <p:spPr>
          <a:xfrm>
            <a:off x="7696200" y="4863353"/>
            <a:ext cx="228600" cy="304800"/>
          </a:xfrm>
          <a:prstGeom prst="oc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Explosion 1 27"/>
          <p:cNvSpPr/>
          <p:nvPr/>
        </p:nvSpPr>
        <p:spPr>
          <a:xfrm>
            <a:off x="4836459" y="1905000"/>
            <a:ext cx="609600" cy="457200"/>
          </a:xfrm>
          <a:prstGeom prst="irregularSeal1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Explosion 1 28"/>
          <p:cNvSpPr/>
          <p:nvPr/>
        </p:nvSpPr>
        <p:spPr>
          <a:xfrm>
            <a:off x="4856630" y="4800600"/>
            <a:ext cx="609600" cy="457200"/>
          </a:xfrm>
          <a:prstGeom prst="irregularSeal1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16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6" grpId="0" animBg="1"/>
      <p:bldP spid="27" grpId="0" animBg="1"/>
      <p:bldP spid="27" grpId="1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Zip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066800" y="21336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066800" y="35052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066800" y="50292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371600" y="19812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133600" y="3352800"/>
            <a:ext cx="228600" cy="304800"/>
          </a:xfrm>
          <a:prstGeom prst="ellipse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95600" y="3352800"/>
            <a:ext cx="228600" cy="304800"/>
          </a:xfrm>
          <a:prstGeom prst="ellipse">
            <a:avLst/>
          </a:prstGeom>
          <a:solidFill>
            <a:srgbClr val="FFFF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657600" y="19812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607859" y="3352800"/>
            <a:ext cx="228600" cy="304800"/>
          </a:xfrm>
          <a:prstGeom prst="ellipse">
            <a:avLst/>
          </a:prstGeom>
          <a:solidFill>
            <a:srgbClr val="FFFF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410200" y="3352800"/>
            <a:ext cx="228600" cy="304800"/>
          </a:xfrm>
          <a:prstGeom prst="ellipse">
            <a:avLst/>
          </a:prstGeom>
          <a:solidFill>
            <a:srgbClr val="FFFF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172200" y="3366247"/>
            <a:ext cx="228600" cy="304800"/>
          </a:xfrm>
          <a:prstGeom prst="ellipse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086600" y="19812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133600" y="4876800"/>
            <a:ext cx="228600" cy="304800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657600" y="4876800"/>
            <a:ext cx="228600" cy="304800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086600" y="4876800"/>
            <a:ext cx="228600" cy="304800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1600200" y="2438400"/>
            <a:ext cx="533400" cy="76200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3124200" y="2438400"/>
            <a:ext cx="533400" cy="815788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4876800" y="2286000"/>
            <a:ext cx="2057400" cy="1008529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259106" y="3810000"/>
            <a:ext cx="0" cy="99060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3771900" y="2438400"/>
            <a:ext cx="31377" cy="236220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169523" y="2438400"/>
            <a:ext cx="31377" cy="236220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74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9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Repeat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1066800" y="2133600"/>
            <a:ext cx="20753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142129" y="3254189"/>
            <a:ext cx="23823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066800" y="50292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371600" y="19812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133600" y="2003612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657600" y="3101789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607859" y="3101789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172200" y="4114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066429" y="4114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358153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1336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6576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607859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1722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086600" y="4876800"/>
            <a:ext cx="228600" cy="3048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ctagon 22"/>
          <p:cNvSpPr/>
          <p:nvPr/>
        </p:nvSpPr>
        <p:spPr>
          <a:xfrm>
            <a:off x="5394512" y="3101789"/>
            <a:ext cx="228600" cy="304800"/>
          </a:xfrm>
          <a:prstGeom prst="oc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ctagon 23"/>
          <p:cNvSpPr/>
          <p:nvPr/>
        </p:nvSpPr>
        <p:spPr>
          <a:xfrm>
            <a:off x="2875429" y="1963270"/>
            <a:ext cx="228600" cy="304800"/>
          </a:xfrm>
          <a:prstGeom prst="oc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ctagon 24"/>
          <p:cNvSpPr/>
          <p:nvPr/>
        </p:nvSpPr>
        <p:spPr>
          <a:xfrm>
            <a:off x="7696200" y="4863353"/>
            <a:ext cx="228600" cy="304800"/>
          </a:xfrm>
          <a:prstGeom prst="oc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Explosion 1 25"/>
          <p:cNvSpPr/>
          <p:nvPr/>
        </p:nvSpPr>
        <p:spPr>
          <a:xfrm>
            <a:off x="4827494" y="3043518"/>
            <a:ext cx="609600" cy="457200"/>
          </a:xfrm>
          <a:prstGeom prst="irregularSeal1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Explosion 1 26"/>
          <p:cNvSpPr/>
          <p:nvPr/>
        </p:nvSpPr>
        <p:spPr>
          <a:xfrm>
            <a:off x="4856630" y="4800600"/>
            <a:ext cx="609600" cy="457200"/>
          </a:xfrm>
          <a:prstGeom prst="irregularSeal1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ctagon 29"/>
          <p:cNvSpPr/>
          <p:nvPr/>
        </p:nvSpPr>
        <p:spPr>
          <a:xfrm>
            <a:off x="7700682" y="4114800"/>
            <a:ext cx="228600" cy="304800"/>
          </a:xfrm>
          <a:prstGeom prst="octag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>
            <a:off x="5508812" y="4267200"/>
            <a:ext cx="24204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24" idx="1"/>
          </p:cNvCxnSpPr>
          <p:nvPr/>
        </p:nvCxnSpPr>
        <p:spPr>
          <a:xfrm>
            <a:off x="3104029" y="2201115"/>
            <a:ext cx="0" cy="1071003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524500" y="3196197"/>
            <a:ext cx="0" cy="1071003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55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5" grpId="0" animBg="1"/>
      <p:bldP spid="16" grpId="0" animBg="1"/>
      <p:bldP spid="18" grpId="0" animBg="1"/>
      <p:bldP spid="19" grpId="0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5" grpId="0" animBg="1"/>
      <p:bldP spid="25" grpId="1" animBg="1"/>
      <p:bldP spid="26" grpId="0" animBg="1"/>
      <p:bldP spid="27" grpId="0" animBg="1"/>
      <p:bldP spid="30" grpId="0" animBg="1"/>
      <p:bldP spid="30" grpId="1" animBg="1"/>
    </p:bldLst>
  </p:timing>
</p:sld>
</file>

<file path=ppt/theme/theme1.xml><?xml version="1.0" encoding="utf-8"?>
<a:theme xmlns:a="http://schemas.openxmlformats.org/drawingml/2006/main" name="Thatch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479</TotalTime>
  <Words>119</Words>
  <Application>Microsoft Office PowerPoint</Application>
  <PresentationFormat>On-screen Show (4:3)</PresentationFormat>
  <Paragraphs>63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Thatch</vt:lpstr>
      <vt:lpstr>Becoming a       Pusher Reactive Framework</vt:lpstr>
      <vt:lpstr>IEnumerable vs. IObservable</vt:lpstr>
      <vt:lpstr>Pull vs Push</vt:lpstr>
      <vt:lpstr>Demo</vt:lpstr>
      <vt:lpstr>Subscription Pipeline</vt:lpstr>
      <vt:lpstr>IObservable.Subscribe </vt:lpstr>
      <vt:lpstr>Merge</vt:lpstr>
      <vt:lpstr>Zip</vt:lpstr>
      <vt:lpstr>Repeat</vt:lpstr>
      <vt:lpstr>IO&lt;T&gt; Until(IO&lt;T&gt; source, IO&lt;U&gt; until)</vt:lpstr>
      <vt:lpstr>Additional LINQ operators</vt:lpstr>
      <vt:lpstr>When to use Reactive Framework</vt:lpstr>
      <vt:lpstr>Resources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Becoming a rX Pusher Reactive Framework</dc:title>
  <dc:creator>Jim</dc:creator>
  <cp:lastModifiedBy>Jim</cp:lastModifiedBy>
  <cp:revision>18</cp:revision>
  <dcterms:created xsi:type="dcterms:W3CDTF">2010-05-07T01:14:40Z</dcterms:created>
  <dcterms:modified xsi:type="dcterms:W3CDTF">2010-07-23T02:34:33Z</dcterms:modified>
</cp:coreProperties>
</file>