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Default Extension="wdp" ContentType="image/vnd.ms-photo"/>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embedTrueTypeFonts="1" autoCompressPictures="0">
  <p:sldMasterIdLst>
    <p:sldMasterId id="2147483739" r:id="rId1"/>
    <p:sldMasterId id="2147483751" r:id="rId2"/>
    <p:sldMasterId id="2147483763" r:id="rId3"/>
  </p:sldMasterIdLst>
  <p:notesMasterIdLst>
    <p:notesMasterId r:id="rId23"/>
  </p:notesMasterIdLst>
  <p:handoutMasterIdLst>
    <p:handoutMasterId r:id="rId24"/>
  </p:handoutMasterIdLst>
  <p:sldIdLst>
    <p:sldId id="256" r:id="rId4"/>
    <p:sldId id="269" r:id="rId5"/>
    <p:sldId id="259" r:id="rId6"/>
    <p:sldId id="260" r:id="rId7"/>
    <p:sldId id="261" r:id="rId8"/>
    <p:sldId id="262" r:id="rId9"/>
    <p:sldId id="270" r:id="rId10"/>
    <p:sldId id="279" r:id="rId11"/>
    <p:sldId id="280" r:id="rId12"/>
    <p:sldId id="271" r:id="rId13"/>
    <p:sldId id="272" r:id="rId14"/>
    <p:sldId id="273" r:id="rId15"/>
    <p:sldId id="275" r:id="rId16"/>
    <p:sldId id="274" r:id="rId17"/>
    <p:sldId id="277" r:id="rId18"/>
    <p:sldId id="278" r:id="rId19"/>
    <p:sldId id="276" r:id="rId20"/>
    <p:sldId id="268" r:id="rId21"/>
    <p:sldId id="267" r:id="rId22"/>
  </p:sldIdLst>
  <p:sldSz cx="9144000" cy="6858000" type="screen4x3"/>
  <p:notesSz cx="6858000" cy="9144000"/>
  <p:embeddedFontLst>
    <p:embeddedFont>
      <p:font typeface="Segoe" charset="0"/>
      <p:regular r:id="rId25"/>
      <p:bold r:id="rId26"/>
      <p:italic r:id="rId27"/>
      <p:boldItalic r:id="rId28"/>
    </p:embeddedFont>
    <p:embeddedFont>
      <p:font typeface="Segoe Light" charset="0"/>
      <p:regular r:id="rId29"/>
      <p:italic r:id="rId30"/>
    </p:embeddedFont>
    <p:embeddedFont>
      <p:font typeface="Webdings" pitchFamily="18" charset="2"/>
      <p:regular r:id="rId31"/>
    </p:embeddedFont>
    <p:embeddedFont>
      <p:font typeface="Segoe UI" pitchFamily="34" charset="0"/>
      <p:regular r:id="rId32"/>
      <p:bold r:id="rId33"/>
      <p:italic r:id="rId34"/>
      <p:boldItalic r:id="rId35"/>
    </p:embeddedFont>
  </p:embeddedFontLst>
  <p:defaultTex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9834B8D0-5294-4CDD-8695-7F4FDC441F34}">
          <p14:sldIdLst>
            <p14:sldId id="256"/>
            <p14:sldId id="269"/>
          </p14:sldIdLst>
        </p14:section>
        <p14:section name="Mention Our Sponsors" id="{34770A93-7FAF-4E1B-BD07-20CB545290BB}">
          <p14:sldIdLst>
            <p14:sldId id="259"/>
            <p14:sldId id="260"/>
            <p14:sldId id="261"/>
            <p14:sldId id="262"/>
            <p14:sldId id="270"/>
            <p14:sldId id="279"/>
            <p14:sldId id="280"/>
            <p14:sldId id="271"/>
            <p14:sldId id="272"/>
            <p14:sldId id="273"/>
            <p14:sldId id="275"/>
            <p14:sldId id="274"/>
            <p14:sldId id="277"/>
            <p14:sldId id="278"/>
            <p14:sldId id="276"/>
          </p14:sldIdLst>
        </p14:section>
        <p14:section name="Have a Great Time" id="{38E97ED5-BAFC-48D2-8A32-064AA62B207A}">
          <p14:sldIdLst>
            <p14:sldId id="268"/>
            <p14:sldId id="267"/>
          </p14:sldIdLst>
        </p14:section>
      </p14:section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3" name="Author" initials="A" lastIdx="0" clrIdx="3"/>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05050"/>
    <a:srgbClr val="D9D9D9"/>
    <a:srgbClr val="BFBFBF"/>
    <a:srgbClr val="D2421F"/>
    <a:srgbClr val="D8E25C"/>
    <a:srgbClr val="EAEA08"/>
    <a:srgbClr val="4F81BD"/>
    <a:srgbClr val="77933C"/>
    <a:srgbClr val="7F7F7F"/>
    <a:srgbClr val="C0504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FABFCF23-3B69-468F-B69F-88F6DE6A72F2}" styleName="Medium Style 1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0293" autoAdjust="0"/>
    <p:restoredTop sz="85559" autoAdjust="0"/>
  </p:normalViewPr>
  <p:slideViewPr>
    <p:cSldViewPr snapToObjects="1">
      <p:cViewPr>
        <p:scale>
          <a:sx n="79" d="100"/>
          <a:sy n="79" d="100"/>
        </p:scale>
        <p:origin x="-1272" y="-174"/>
      </p:cViewPr>
      <p:guideLst>
        <p:guide orient="horz" pos="288"/>
        <p:guide orient="horz" pos="1200"/>
        <p:guide orient="horz" pos="2736"/>
        <p:guide orient="horz" pos="4048"/>
        <p:guide orient="horz" pos="1488"/>
        <p:guide orient="horz" pos="912"/>
        <p:guide orient="horz" pos="2160"/>
        <p:guide orient="horz" pos="3216"/>
        <p:guide pos="2880"/>
        <p:guide pos="240"/>
        <p:guide pos="903"/>
        <p:guide pos="5519"/>
        <p:guide pos="5417"/>
        <p:guide pos="336"/>
        <p:guide pos="4855"/>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0" d="100"/>
        <a:sy n="60" d="100"/>
      </p:scale>
      <p:origin x="0" y="0"/>
    </p:cViewPr>
  </p:sorterViewPr>
  <p:notesViewPr>
    <p:cSldViewPr snapToObjects="1" showGuides="1">
      <p:cViewPr varScale="1">
        <p:scale>
          <a:sx n="98" d="100"/>
          <a:sy n="98" d="100"/>
        </p:scale>
        <p:origin x="-3564" y="-96"/>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font" Target="fonts/font2.fntdata"/><Relationship Id="rId39" Type="http://schemas.openxmlformats.org/officeDocument/2006/relationships/theme" Target="theme/theme1.xml"/><Relationship Id="rId3" Type="http://schemas.openxmlformats.org/officeDocument/2006/relationships/slideMaster" Target="slideMasters/slideMaster3.xml"/><Relationship Id="rId21" Type="http://schemas.openxmlformats.org/officeDocument/2006/relationships/slide" Target="slides/slide18.xml"/><Relationship Id="rId34" Type="http://schemas.openxmlformats.org/officeDocument/2006/relationships/font" Target="fonts/font10.fntdata"/><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font" Target="fonts/font1.fntdata"/><Relationship Id="rId33" Type="http://schemas.openxmlformats.org/officeDocument/2006/relationships/font" Target="fonts/font9.fntdata"/><Relationship Id="rId38"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font" Target="fonts/font5.fntdata"/><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handoutMaster" Target="handoutMasters/handoutMaster1.xml"/><Relationship Id="rId32" Type="http://schemas.openxmlformats.org/officeDocument/2006/relationships/font" Target="fonts/font8.fntdata"/><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notesMaster" Target="notesMasters/notesMaster1.xml"/><Relationship Id="rId28" Type="http://schemas.openxmlformats.org/officeDocument/2006/relationships/font" Target="fonts/font4.fntdata"/><Relationship Id="rId36" Type="http://schemas.openxmlformats.org/officeDocument/2006/relationships/commentAuthors" Target="commentAuthors.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font" Target="fonts/font7.fntdata"/><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font" Target="fonts/font3.fntdata"/><Relationship Id="rId30" Type="http://schemas.openxmlformats.org/officeDocument/2006/relationships/font" Target="fonts/font6.fntdata"/><Relationship Id="rId35" Type="http://schemas.openxmlformats.org/officeDocument/2006/relationships/font" Target="fonts/font11.fntdata"/></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80B9C77C-897E-49D4-B7C1-B29C3C898818}" type="doc">
      <dgm:prSet loTypeId="urn:microsoft.com/office/officeart/2005/8/layout/hProcess9" loCatId="process" qsTypeId="urn:microsoft.com/office/officeart/2005/8/quickstyle/3d1" qsCatId="3D" csTypeId="urn:microsoft.com/office/officeart/2005/8/colors/accent1_2" csCatId="accent1" phldr="1"/>
      <dgm:spPr/>
    </dgm:pt>
    <dgm:pt modelId="{44079B30-E44A-4BFF-B299-FB8AD8751639}">
      <dgm:prSet phldrT="[Text]"/>
      <dgm:spPr/>
      <dgm:t>
        <a:bodyPr/>
        <a:lstStyle/>
        <a:p>
          <a:r>
            <a:rPr lang="en-US" dirty="0" smtClean="0"/>
            <a:t>F5</a:t>
          </a:r>
          <a:endParaRPr lang="en-US" dirty="0"/>
        </a:p>
      </dgm:t>
    </dgm:pt>
    <dgm:pt modelId="{CCA59E9F-7776-48D6-8794-DC207D71020A}" type="parTrans" cxnId="{761EDF2B-11B4-47C3-9018-82BDF07C549F}">
      <dgm:prSet/>
      <dgm:spPr/>
      <dgm:t>
        <a:bodyPr/>
        <a:lstStyle/>
        <a:p>
          <a:endParaRPr lang="en-US"/>
        </a:p>
      </dgm:t>
    </dgm:pt>
    <dgm:pt modelId="{C1E7EB9F-D7FE-430C-894D-9C4CA8ADF29B}" type="sibTrans" cxnId="{761EDF2B-11B4-47C3-9018-82BDF07C549F}">
      <dgm:prSet/>
      <dgm:spPr/>
      <dgm:t>
        <a:bodyPr/>
        <a:lstStyle/>
        <a:p>
          <a:endParaRPr lang="en-US"/>
        </a:p>
      </dgm:t>
    </dgm:pt>
    <dgm:pt modelId="{63515BD3-0DFB-4DA6-8895-553FBBF64A8E}">
      <dgm:prSet phldrT="[Text]"/>
      <dgm:spPr/>
      <dgm:t>
        <a:bodyPr/>
        <a:lstStyle/>
        <a:p>
          <a:r>
            <a:rPr lang="en-US" dirty="0" smtClean="0"/>
            <a:t>TED</a:t>
          </a:r>
          <a:endParaRPr lang="en-US" dirty="0"/>
        </a:p>
      </dgm:t>
    </dgm:pt>
    <dgm:pt modelId="{E7699E50-22DF-4FE2-B029-4745A364D6F7}" type="parTrans" cxnId="{5EA5E83C-0B41-424A-AAA2-02ABA300D42A}">
      <dgm:prSet/>
      <dgm:spPr/>
      <dgm:t>
        <a:bodyPr/>
        <a:lstStyle/>
        <a:p>
          <a:endParaRPr lang="en-US"/>
        </a:p>
      </dgm:t>
    </dgm:pt>
    <dgm:pt modelId="{EE3038D2-BF95-41E1-BAF4-CB359B37B389}" type="sibTrans" cxnId="{5EA5E83C-0B41-424A-AAA2-02ABA300D42A}">
      <dgm:prSet/>
      <dgm:spPr/>
      <dgm:t>
        <a:bodyPr/>
        <a:lstStyle/>
        <a:p>
          <a:endParaRPr lang="en-US"/>
        </a:p>
      </dgm:t>
    </dgm:pt>
    <dgm:pt modelId="{12D491F4-286B-4381-88B2-3B93808C3192}">
      <dgm:prSet phldrT="[Text]"/>
      <dgm:spPr/>
      <dgm:t>
        <a:bodyPr/>
        <a:lstStyle/>
        <a:p>
          <a:r>
            <a:rPr lang="en-US" dirty="0" smtClean="0"/>
            <a:t>TDD</a:t>
          </a:r>
          <a:endParaRPr lang="en-US" dirty="0"/>
        </a:p>
      </dgm:t>
    </dgm:pt>
    <dgm:pt modelId="{A00D62F2-7083-4149-948B-7123D35B5645}" type="parTrans" cxnId="{57C916E4-456F-4617-B8D9-CAF678D51C67}">
      <dgm:prSet/>
      <dgm:spPr/>
      <dgm:t>
        <a:bodyPr/>
        <a:lstStyle/>
        <a:p>
          <a:endParaRPr lang="en-US"/>
        </a:p>
      </dgm:t>
    </dgm:pt>
    <dgm:pt modelId="{AD724B8F-94F2-4D66-B35F-FB084A4A9E1A}" type="sibTrans" cxnId="{57C916E4-456F-4617-B8D9-CAF678D51C67}">
      <dgm:prSet/>
      <dgm:spPr/>
      <dgm:t>
        <a:bodyPr/>
        <a:lstStyle/>
        <a:p>
          <a:endParaRPr lang="en-US"/>
        </a:p>
      </dgm:t>
    </dgm:pt>
    <dgm:pt modelId="{F6EB8465-59D6-4366-B404-4D9798E55B88}" type="pres">
      <dgm:prSet presAssocID="{80B9C77C-897E-49D4-B7C1-B29C3C898818}" presName="CompostProcess" presStyleCnt="0">
        <dgm:presLayoutVars>
          <dgm:dir/>
          <dgm:resizeHandles val="exact"/>
        </dgm:presLayoutVars>
      </dgm:prSet>
      <dgm:spPr/>
    </dgm:pt>
    <dgm:pt modelId="{A6DE6057-F052-457E-8989-76ADBD7E5664}" type="pres">
      <dgm:prSet presAssocID="{80B9C77C-897E-49D4-B7C1-B29C3C898818}" presName="arrow" presStyleLbl="bgShp" presStyleIdx="0" presStyleCnt="1" custScaleX="117647"/>
      <dgm:spPr/>
    </dgm:pt>
    <dgm:pt modelId="{02FE930E-8213-45F1-BD79-70363B814B0F}" type="pres">
      <dgm:prSet presAssocID="{80B9C77C-897E-49D4-B7C1-B29C3C898818}" presName="linearProcess" presStyleCnt="0"/>
      <dgm:spPr/>
    </dgm:pt>
    <dgm:pt modelId="{C3ACABED-1868-47AB-A899-5BE31C628D16}" type="pres">
      <dgm:prSet presAssocID="{44079B30-E44A-4BFF-B299-FB8AD8751639}" presName="textNode" presStyleLbl="node1" presStyleIdx="0" presStyleCnt="3">
        <dgm:presLayoutVars>
          <dgm:bulletEnabled val="1"/>
        </dgm:presLayoutVars>
      </dgm:prSet>
      <dgm:spPr/>
      <dgm:t>
        <a:bodyPr/>
        <a:lstStyle/>
        <a:p>
          <a:endParaRPr lang="en-US"/>
        </a:p>
      </dgm:t>
    </dgm:pt>
    <dgm:pt modelId="{C3F3D0AE-BCEF-4724-B825-9F09FF86E9C3}" type="pres">
      <dgm:prSet presAssocID="{C1E7EB9F-D7FE-430C-894D-9C4CA8ADF29B}" presName="sibTrans" presStyleCnt="0"/>
      <dgm:spPr/>
    </dgm:pt>
    <dgm:pt modelId="{3E2DC734-1AC3-4246-AB42-3CB3109E3863}" type="pres">
      <dgm:prSet presAssocID="{63515BD3-0DFB-4DA6-8895-553FBBF64A8E}" presName="textNode" presStyleLbl="node1" presStyleIdx="1" presStyleCnt="3">
        <dgm:presLayoutVars>
          <dgm:bulletEnabled val="1"/>
        </dgm:presLayoutVars>
      </dgm:prSet>
      <dgm:spPr/>
      <dgm:t>
        <a:bodyPr/>
        <a:lstStyle/>
        <a:p>
          <a:endParaRPr lang="en-US"/>
        </a:p>
      </dgm:t>
    </dgm:pt>
    <dgm:pt modelId="{055D736F-8634-45A3-8353-3FE54C85978C}" type="pres">
      <dgm:prSet presAssocID="{EE3038D2-BF95-41E1-BAF4-CB359B37B389}" presName="sibTrans" presStyleCnt="0"/>
      <dgm:spPr/>
    </dgm:pt>
    <dgm:pt modelId="{077EE275-6F0C-4641-A399-1EDC5C67EDE4}" type="pres">
      <dgm:prSet presAssocID="{12D491F4-286B-4381-88B2-3B93808C3192}" presName="textNode" presStyleLbl="node1" presStyleIdx="2" presStyleCnt="3">
        <dgm:presLayoutVars>
          <dgm:bulletEnabled val="1"/>
        </dgm:presLayoutVars>
      </dgm:prSet>
      <dgm:spPr/>
      <dgm:t>
        <a:bodyPr/>
        <a:lstStyle/>
        <a:p>
          <a:endParaRPr lang="en-US"/>
        </a:p>
      </dgm:t>
    </dgm:pt>
  </dgm:ptLst>
  <dgm:cxnLst>
    <dgm:cxn modelId="{9C04B493-D48B-4F46-BB38-416C750ACB16}" type="presOf" srcId="{80B9C77C-897E-49D4-B7C1-B29C3C898818}" destId="{F6EB8465-59D6-4366-B404-4D9798E55B88}" srcOrd="0" destOrd="0" presId="urn:microsoft.com/office/officeart/2005/8/layout/hProcess9"/>
    <dgm:cxn modelId="{5EA5E83C-0B41-424A-AAA2-02ABA300D42A}" srcId="{80B9C77C-897E-49D4-B7C1-B29C3C898818}" destId="{63515BD3-0DFB-4DA6-8895-553FBBF64A8E}" srcOrd="1" destOrd="0" parTransId="{E7699E50-22DF-4FE2-B029-4745A364D6F7}" sibTransId="{EE3038D2-BF95-41E1-BAF4-CB359B37B389}"/>
    <dgm:cxn modelId="{761EDF2B-11B4-47C3-9018-82BDF07C549F}" srcId="{80B9C77C-897E-49D4-B7C1-B29C3C898818}" destId="{44079B30-E44A-4BFF-B299-FB8AD8751639}" srcOrd="0" destOrd="0" parTransId="{CCA59E9F-7776-48D6-8794-DC207D71020A}" sibTransId="{C1E7EB9F-D7FE-430C-894D-9C4CA8ADF29B}"/>
    <dgm:cxn modelId="{560EF5ED-0A86-4165-A305-34A9AE253FD7}" type="presOf" srcId="{12D491F4-286B-4381-88B2-3B93808C3192}" destId="{077EE275-6F0C-4641-A399-1EDC5C67EDE4}" srcOrd="0" destOrd="0" presId="urn:microsoft.com/office/officeart/2005/8/layout/hProcess9"/>
    <dgm:cxn modelId="{2BFA7F3B-9AA9-4314-AB01-18D332D3C9FC}" type="presOf" srcId="{63515BD3-0DFB-4DA6-8895-553FBBF64A8E}" destId="{3E2DC734-1AC3-4246-AB42-3CB3109E3863}" srcOrd="0" destOrd="0" presId="urn:microsoft.com/office/officeart/2005/8/layout/hProcess9"/>
    <dgm:cxn modelId="{57C916E4-456F-4617-B8D9-CAF678D51C67}" srcId="{80B9C77C-897E-49D4-B7C1-B29C3C898818}" destId="{12D491F4-286B-4381-88B2-3B93808C3192}" srcOrd="2" destOrd="0" parTransId="{A00D62F2-7083-4149-948B-7123D35B5645}" sibTransId="{AD724B8F-94F2-4D66-B35F-FB084A4A9E1A}"/>
    <dgm:cxn modelId="{A803FDEA-6615-4E2F-810F-C7806393C8B4}" type="presOf" srcId="{44079B30-E44A-4BFF-B299-FB8AD8751639}" destId="{C3ACABED-1868-47AB-A899-5BE31C628D16}" srcOrd="0" destOrd="0" presId="urn:microsoft.com/office/officeart/2005/8/layout/hProcess9"/>
    <dgm:cxn modelId="{0A7CE517-8DF4-43C1-8CC8-2ADBF116929B}" type="presParOf" srcId="{F6EB8465-59D6-4366-B404-4D9798E55B88}" destId="{A6DE6057-F052-457E-8989-76ADBD7E5664}" srcOrd="0" destOrd="0" presId="urn:microsoft.com/office/officeart/2005/8/layout/hProcess9"/>
    <dgm:cxn modelId="{6592EEDA-EC26-4298-8652-A8A8F8DC410D}" type="presParOf" srcId="{F6EB8465-59D6-4366-B404-4D9798E55B88}" destId="{02FE930E-8213-45F1-BD79-70363B814B0F}" srcOrd="1" destOrd="0" presId="urn:microsoft.com/office/officeart/2005/8/layout/hProcess9"/>
    <dgm:cxn modelId="{0EC5C14E-D08D-4FA2-A57B-E67580042CFD}" type="presParOf" srcId="{02FE930E-8213-45F1-BD79-70363B814B0F}" destId="{C3ACABED-1868-47AB-A899-5BE31C628D16}" srcOrd="0" destOrd="0" presId="urn:microsoft.com/office/officeart/2005/8/layout/hProcess9"/>
    <dgm:cxn modelId="{065A6EDC-03CB-4195-A430-8DB6E5F2EDA1}" type="presParOf" srcId="{02FE930E-8213-45F1-BD79-70363B814B0F}" destId="{C3F3D0AE-BCEF-4724-B825-9F09FF86E9C3}" srcOrd="1" destOrd="0" presId="urn:microsoft.com/office/officeart/2005/8/layout/hProcess9"/>
    <dgm:cxn modelId="{C2CED10C-D5F7-44E9-9FD6-44440B35515D}" type="presParOf" srcId="{02FE930E-8213-45F1-BD79-70363B814B0F}" destId="{3E2DC734-1AC3-4246-AB42-3CB3109E3863}" srcOrd="2" destOrd="0" presId="urn:microsoft.com/office/officeart/2005/8/layout/hProcess9"/>
    <dgm:cxn modelId="{6027B076-0C54-4B2F-ACB1-F9485944C167}" type="presParOf" srcId="{02FE930E-8213-45F1-BD79-70363B814B0F}" destId="{055D736F-8634-45A3-8353-3FE54C85978C}" srcOrd="3" destOrd="0" presId="urn:microsoft.com/office/officeart/2005/8/layout/hProcess9"/>
    <dgm:cxn modelId="{3F1C70A6-BDC6-43CC-9810-2E45DAEA7F9E}" type="presParOf" srcId="{02FE930E-8213-45F1-BD79-70363B814B0F}" destId="{077EE275-6F0C-4641-A399-1EDC5C67EDE4}" srcOrd="4" destOrd="0" presId="urn:microsoft.com/office/officeart/2005/8/layout/hProcess9"/>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654DF64C-A7B8-45F5-9C8A-214E9C9EB569}" type="doc">
      <dgm:prSet loTypeId="urn:microsoft.com/office/officeart/2008/layout/HexagonCluster" loCatId="picture" qsTypeId="urn:microsoft.com/office/officeart/2005/8/quickstyle/3d1" qsCatId="3D" csTypeId="urn:microsoft.com/office/officeart/2005/8/colors/accent1_2" csCatId="accent1" phldr="1"/>
      <dgm:spPr/>
      <dgm:t>
        <a:bodyPr/>
        <a:lstStyle/>
        <a:p>
          <a:endParaRPr lang="en-US"/>
        </a:p>
      </dgm:t>
    </dgm:pt>
    <dgm:pt modelId="{E297837B-32B6-4BEF-987C-10C85115422F}">
      <dgm:prSet phldrT="[Text]"/>
      <dgm:spPr/>
      <dgm:t>
        <a:bodyPr/>
        <a:lstStyle/>
        <a:p>
          <a:r>
            <a:rPr lang="en-US" dirty="0" err="1" smtClean="0"/>
            <a:t>MSTest</a:t>
          </a:r>
          <a:endParaRPr lang="en-US" dirty="0"/>
        </a:p>
      </dgm:t>
    </dgm:pt>
    <dgm:pt modelId="{374F2CAE-0B3A-40E0-A2CB-A49931FC6D0E}" type="parTrans" cxnId="{59A4134F-BF75-44AA-B8FD-2F3A042CAF53}">
      <dgm:prSet/>
      <dgm:spPr/>
      <dgm:t>
        <a:bodyPr/>
        <a:lstStyle/>
        <a:p>
          <a:endParaRPr lang="en-US"/>
        </a:p>
      </dgm:t>
    </dgm:pt>
    <dgm:pt modelId="{35DE6D30-0E0E-4616-8642-07EEE6E93F7F}" type="sibTrans" cxnId="{59A4134F-BF75-44AA-B8FD-2F3A042CAF53}">
      <dgm:prSet/>
      <dgm:spPr/>
      <dgm:t>
        <a:bodyPr/>
        <a:lstStyle/>
        <a:p>
          <a:endParaRPr lang="en-US"/>
        </a:p>
      </dgm:t>
    </dgm:pt>
    <dgm:pt modelId="{4A8F8322-9F7B-4D78-8881-BDAE16A9238B}">
      <dgm:prSet phldrT="[Text]"/>
      <dgm:spPr/>
      <dgm:t>
        <a:bodyPr/>
        <a:lstStyle/>
        <a:p>
          <a:r>
            <a:rPr lang="en-US" dirty="0" err="1" smtClean="0"/>
            <a:t>NUnit</a:t>
          </a:r>
          <a:endParaRPr lang="en-US" dirty="0"/>
        </a:p>
      </dgm:t>
    </dgm:pt>
    <dgm:pt modelId="{00AF1F43-D215-40D9-9FF1-9505D3944726}" type="parTrans" cxnId="{5E444EB7-A8EA-42F2-AF53-3D342FD82099}">
      <dgm:prSet/>
      <dgm:spPr/>
      <dgm:t>
        <a:bodyPr/>
        <a:lstStyle/>
        <a:p>
          <a:endParaRPr lang="en-US"/>
        </a:p>
      </dgm:t>
    </dgm:pt>
    <dgm:pt modelId="{5C53DBDA-E117-4AD3-AB9F-3D9C0B73C947}" type="sibTrans" cxnId="{5E444EB7-A8EA-42F2-AF53-3D342FD82099}">
      <dgm:prSet/>
      <dgm:spPr/>
      <dgm:t>
        <a:bodyPr/>
        <a:lstStyle/>
        <a:p>
          <a:endParaRPr lang="en-US"/>
        </a:p>
      </dgm:t>
    </dgm:pt>
    <dgm:pt modelId="{63159FB9-5701-4E61-8212-21B08CE94BA6}">
      <dgm:prSet phldrT="[Text]"/>
      <dgm:spPr/>
      <dgm:t>
        <a:bodyPr/>
        <a:lstStyle/>
        <a:p>
          <a:r>
            <a:rPr lang="en-US" dirty="0" err="1" smtClean="0"/>
            <a:t>Xunit</a:t>
          </a:r>
          <a:endParaRPr lang="en-US" dirty="0"/>
        </a:p>
      </dgm:t>
    </dgm:pt>
    <dgm:pt modelId="{74E903E2-46D2-42C5-9C7B-9A6F396EB26A}" type="parTrans" cxnId="{A3096977-5303-4093-83E1-EC34D43F04A7}">
      <dgm:prSet/>
      <dgm:spPr/>
      <dgm:t>
        <a:bodyPr/>
        <a:lstStyle/>
        <a:p>
          <a:endParaRPr lang="en-US"/>
        </a:p>
      </dgm:t>
    </dgm:pt>
    <dgm:pt modelId="{BB11E62E-C551-43E2-980E-41CA0A4405E2}" type="sibTrans" cxnId="{A3096977-5303-4093-83E1-EC34D43F04A7}">
      <dgm:prSet/>
      <dgm:spPr/>
      <dgm:t>
        <a:bodyPr/>
        <a:lstStyle/>
        <a:p>
          <a:endParaRPr lang="en-US"/>
        </a:p>
      </dgm:t>
    </dgm:pt>
    <dgm:pt modelId="{E376DF29-6B4E-4AF3-9E95-024C0F9B2D29}">
      <dgm:prSet phldrT="[Text]"/>
      <dgm:spPr/>
      <dgm:t>
        <a:bodyPr/>
        <a:lstStyle/>
        <a:p>
          <a:r>
            <a:rPr lang="en-US" dirty="0" err="1" smtClean="0"/>
            <a:t>MBUnit</a:t>
          </a:r>
          <a:endParaRPr lang="en-US" dirty="0"/>
        </a:p>
      </dgm:t>
    </dgm:pt>
    <dgm:pt modelId="{AFCF00C8-F8FF-44D4-97AB-6B58DC8CEA33}" type="parTrans" cxnId="{BC2EA4C3-7337-4343-9BCE-AB1EC4A428A5}">
      <dgm:prSet/>
      <dgm:spPr/>
      <dgm:t>
        <a:bodyPr/>
        <a:lstStyle/>
        <a:p>
          <a:endParaRPr lang="en-US"/>
        </a:p>
      </dgm:t>
    </dgm:pt>
    <dgm:pt modelId="{DE31B322-66CC-46F7-9C1A-03B009F468F6}" type="sibTrans" cxnId="{BC2EA4C3-7337-4343-9BCE-AB1EC4A428A5}">
      <dgm:prSet/>
      <dgm:spPr/>
      <dgm:t>
        <a:bodyPr/>
        <a:lstStyle/>
        <a:p>
          <a:endParaRPr lang="en-US"/>
        </a:p>
      </dgm:t>
    </dgm:pt>
    <dgm:pt modelId="{6112F24F-B057-4435-8881-2328D2ED4F09}">
      <dgm:prSet phldrT="[Text]"/>
      <dgm:spPr>
        <a:solidFill>
          <a:srgbClr val="FFC000"/>
        </a:solidFill>
      </dgm:spPr>
      <dgm:t>
        <a:bodyPr/>
        <a:lstStyle/>
        <a:p>
          <a:r>
            <a:rPr lang="en-US" dirty="0" err="1" smtClean="0"/>
            <a:t>TestDriven</a:t>
          </a:r>
          <a:endParaRPr lang="en-US" dirty="0"/>
        </a:p>
      </dgm:t>
    </dgm:pt>
    <dgm:pt modelId="{9B8F981B-457E-4751-A099-CC02D20A2891}" type="parTrans" cxnId="{64A76A87-D278-4530-881C-F7A556CDFE1C}">
      <dgm:prSet/>
      <dgm:spPr/>
      <dgm:t>
        <a:bodyPr/>
        <a:lstStyle/>
        <a:p>
          <a:endParaRPr lang="en-US"/>
        </a:p>
      </dgm:t>
    </dgm:pt>
    <dgm:pt modelId="{701B922A-E9BA-47E5-B81E-8B1D39CC52F9}" type="sibTrans" cxnId="{64A76A87-D278-4530-881C-F7A556CDFE1C}">
      <dgm:prSet/>
      <dgm:spPr/>
      <dgm:t>
        <a:bodyPr/>
        <a:lstStyle/>
        <a:p>
          <a:endParaRPr lang="en-US"/>
        </a:p>
      </dgm:t>
    </dgm:pt>
    <dgm:pt modelId="{9BAEE14D-9523-4D17-9010-14CB658EC0D9}">
      <dgm:prSet phldrT="[Text]"/>
      <dgm:spPr>
        <a:solidFill>
          <a:srgbClr val="FFC000"/>
        </a:solidFill>
      </dgm:spPr>
      <dgm:t>
        <a:bodyPr/>
        <a:lstStyle/>
        <a:p>
          <a:r>
            <a:rPr lang="en-US" dirty="0" err="1" smtClean="0"/>
            <a:t>TypeMock</a:t>
          </a:r>
          <a:endParaRPr lang="en-US" dirty="0"/>
        </a:p>
      </dgm:t>
    </dgm:pt>
    <dgm:pt modelId="{77B8D6D1-1456-402D-9087-E1867AC426D3}" type="parTrans" cxnId="{E6F18FAB-4315-46E7-B0B5-FB6934A6BC42}">
      <dgm:prSet/>
      <dgm:spPr/>
      <dgm:t>
        <a:bodyPr/>
        <a:lstStyle/>
        <a:p>
          <a:endParaRPr lang="en-US"/>
        </a:p>
      </dgm:t>
    </dgm:pt>
    <dgm:pt modelId="{7AAC98C5-83DC-422D-B0AE-3CDFCB6C0BF2}" type="sibTrans" cxnId="{E6F18FAB-4315-46E7-B0B5-FB6934A6BC42}">
      <dgm:prSet/>
      <dgm:spPr/>
      <dgm:t>
        <a:bodyPr/>
        <a:lstStyle/>
        <a:p>
          <a:endParaRPr lang="en-US"/>
        </a:p>
      </dgm:t>
    </dgm:pt>
    <dgm:pt modelId="{0BAE8C87-25A1-4755-A5EB-13A820657212}">
      <dgm:prSet phldrT="[Text]"/>
      <dgm:spPr>
        <a:solidFill>
          <a:srgbClr val="FFC000"/>
        </a:solidFill>
      </dgm:spPr>
      <dgm:t>
        <a:bodyPr/>
        <a:lstStyle/>
        <a:p>
          <a:r>
            <a:rPr lang="en-US" dirty="0" err="1" smtClean="0"/>
            <a:t>Resharper</a:t>
          </a:r>
          <a:endParaRPr lang="en-US" dirty="0"/>
        </a:p>
      </dgm:t>
    </dgm:pt>
    <dgm:pt modelId="{60552982-D771-43A3-9DB0-2F7575934B10}" type="parTrans" cxnId="{13A4B7B3-E84F-4F34-A28F-C6764EC40222}">
      <dgm:prSet/>
      <dgm:spPr/>
      <dgm:t>
        <a:bodyPr/>
        <a:lstStyle/>
        <a:p>
          <a:endParaRPr lang="en-US"/>
        </a:p>
      </dgm:t>
    </dgm:pt>
    <dgm:pt modelId="{214CCCA8-C8B8-48BF-A896-4EF94D161AD4}" type="sibTrans" cxnId="{13A4B7B3-E84F-4F34-A28F-C6764EC40222}">
      <dgm:prSet/>
      <dgm:spPr/>
      <dgm:t>
        <a:bodyPr/>
        <a:lstStyle/>
        <a:p>
          <a:endParaRPr lang="en-US"/>
        </a:p>
      </dgm:t>
    </dgm:pt>
    <dgm:pt modelId="{0D995E5F-4E14-4669-BF28-3F94CA69384F}">
      <dgm:prSet phldrT="[Text]"/>
      <dgm:spPr/>
      <dgm:t>
        <a:bodyPr/>
        <a:lstStyle/>
        <a:p>
          <a:r>
            <a:rPr lang="en-US" dirty="0" smtClean="0"/>
            <a:t>Moles/</a:t>
          </a:r>
          <a:r>
            <a:rPr lang="en-US" dirty="0" err="1" smtClean="0"/>
            <a:t>Pex</a:t>
          </a:r>
          <a:endParaRPr lang="en-US" dirty="0"/>
        </a:p>
      </dgm:t>
    </dgm:pt>
    <dgm:pt modelId="{54026DC4-4473-4350-BF20-9AD1D95D0447}" type="parTrans" cxnId="{0B49D676-123C-4D08-AB65-D96D7C1B9BB7}">
      <dgm:prSet/>
      <dgm:spPr/>
      <dgm:t>
        <a:bodyPr/>
        <a:lstStyle/>
        <a:p>
          <a:endParaRPr lang="en-US"/>
        </a:p>
      </dgm:t>
    </dgm:pt>
    <dgm:pt modelId="{82E72303-FE77-4727-84F7-618A936C6DFE}" type="sibTrans" cxnId="{0B49D676-123C-4D08-AB65-D96D7C1B9BB7}">
      <dgm:prSet/>
      <dgm:spPr/>
      <dgm:t>
        <a:bodyPr/>
        <a:lstStyle/>
        <a:p>
          <a:endParaRPr lang="en-US"/>
        </a:p>
      </dgm:t>
    </dgm:pt>
    <dgm:pt modelId="{D9422AAE-7B29-4027-B088-E55AFBCB6554}" type="pres">
      <dgm:prSet presAssocID="{654DF64C-A7B8-45F5-9C8A-214E9C9EB569}" presName="Name0" presStyleCnt="0">
        <dgm:presLayoutVars>
          <dgm:chMax val="21"/>
          <dgm:chPref val="21"/>
        </dgm:presLayoutVars>
      </dgm:prSet>
      <dgm:spPr/>
      <dgm:t>
        <a:bodyPr/>
        <a:lstStyle/>
        <a:p>
          <a:endParaRPr lang="en-US"/>
        </a:p>
      </dgm:t>
    </dgm:pt>
    <dgm:pt modelId="{883B978D-DB5A-4F05-9F29-F0EC4AFF1C9F}" type="pres">
      <dgm:prSet presAssocID="{E297837B-32B6-4BEF-987C-10C85115422F}" presName="text1" presStyleCnt="0"/>
      <dgm:spPr/>
    </dgm:pt>
    <dgm:pt modelId="{87E2D07A-8C37-469D-B197-943DD1EA314B}" type="pres">
      <dgm:prSet presAssocID="{E297837B-32B6-4BEF-987C-10C85115422F}" presName="textRepeatNode" presStyleLbl="alignNode1" presStyleIdx="0" presStyleCnt="8">
        <dgm:presLayoutVars>
          <dgm:chMax val="0"/>
          <dgm:chPref val="0"/>
          <dgm:bulletEnabled val="1"/>
        </dgm:presLayoutVars>
      </dgm:prSet>
      <dgm:spPr/>
      <dgm:t>
        <a:bodyPr/>
        <a:lstStyle/>
        <a:p>
          <a:endParaRPr lang="en-US"/>
        </a:p>
      </dgm:t>
    </dgm:pt>
    <dgm:pt modelId="{AD98849A-FA20-43D7-AD68-279F91ADC8F8}" type="pres">
      <dgm:prSet presAssocID="{E297837B-32B6-4BEF-987C-10C85115422F}" presName="textaccent1" presStyleCnt="0"/>
      <dgm:spPr/>
    </dgm:pt>
    <dgm:pt modelId="{ECF5B205-00DE-48C7-8D58-094DEB13B975}" type="pres">
      <dgm:prSet presAssocID="{E297837B-32B6-4BEF-987C-10C85115422F}" presName="accentRepeatNode" presStyleLbl="solidAlignAcc1" presStyleIdx="0" presStyleCnt="16"/>
      <dgm:spPr/>
    </dgm:pt>
    <dgm:pt modelId="{538E72A0-9D6F-4F69-B4AB-E27ABD7B799D}" type="pres">
      <dgm:prSet presAssocID="{35DE6D30-0E0E-4616-8642-07EEE6E93F7F}" presName="image1" presStyleCnt="0"/>
      <dgm:spPr/>
    </dgm:pt>
    <dgm:pt modelId="{80392DD0-60AA-470B-8A4F-6827169CBE74}" type="pres">
      <dgm:prSet presAssocID="{35DE6D30-0E0E-4616-8642-07EEE6E93F7F}" presName="imageRepeatNode" presStyleLbl="alignAcc1" presStyleIdx="0" presStyleCnt="8"/>
      <dgm:spPr/>
      <dgm:t>
        <a:bodyPr/>
        <a:lstStyle/>
        <a:p>
          <a:endParaRPr lang="en-US"/>
        </a:p>
      </dgm:t>
    </dgm:pt>
    <dgm:pt modelId="{C17C5CEE-CAB8-4B34-9FAC-1179676C7FBB}" type="pres">
      <dgm:prSet presAssocID="{35DE6D30-0E0E-4616-8642-07EEE6E93F7F}" presName="imageaccent1" presStyleCnt="0"/>
      <dgm:spPr/>
    </dgm:pt>
    <dgm:pt modelId="{D9CBAB2A-BD7A-4033-8C49-04ABDB77CE41}" type="pres">
      <dgm:prSet presAssocID="{35DE6D30-0E0E-4616-8642-07EEE6E93F7F}" presName="accentRepeatNode" presStyleLbl="solidAlignAcc1" presStyleIdx="1" presStyleCnt="16"/>
      <dgm:spPr/>
    </dgm:pt>
    <dgm:pt modelId="{5E8979F2-AFCE-4A3B-A179-C638F673C2E7}" type="pres">
      <dgm:prSet presAssocID="{4A8F8322-9F7B-4D78-8881-BDAE16A9238B}" presName="text2" presStyleCnt="0"/>
      <dgm:spPr/>
    </dgm:pt>
    <dgm:pt modelId="{30C8242E-25DC-4743-8FAF-7F68965DD1E1}" type="pres">
      <dgm:prSet presAssocID="{4A8F8322-9F7B-4D78-8881-BDAE16A9238B}" presName="textRepeatNode" presStyleLbl="alignNode1" presStyleIdx="1" presStyleCnt="8">
        <dgm:presLayoutVars>
          <dgm:chMax val="0"/>
          <dgm:chPref val="0"/>
          <dgm:bulletEnabled val="1"/>
        </dgm:presLayoutVars>
      </dgm:prSet>
      <dgm:spPr/>
      <dgm:t>
        <a:bodyPr/>
        <a:lstStyle/>
        <a:p>
          <a:endParaRPr lang="en-US"/>
        </a:p>
      </dgm:t>
    </dgm:pt>
    <dgm:pt modelId="{D904DAF6-AEDB-4239-8BBA-F2FCDE1A1ECC}" type="pres">
      <dgm:prSet presAssocID="{4A8F8322-9F7B-4D78-8881-BDAE16A9238B}" presName="textaccent2" presStyleCnt="0"/>
      <dgm:spPr/>
    </dgm:pt>
    <dgm:pt modelId="{A45EC30A-A62C-4C0B-9AD2-A875E7ADF3AC}" type="pres">
      <dgm:prSet presAssocID="{4A8F8322-9F7B-4D78-8881-BDAE16A9238B}" presName="accentRepeatNode" presStyleLbl="solidAlignAcc1" presStyleIdx="2" presStyleCnt="16"/>
      <dgm:spPr/>
    </dgm:pt>
    <dgm:pt modelId="{17B11CE9-8EA8-4551-8794-F1E4CA49A15E}" type="pres">
      <dgm:prSet presAssocID="{5C53DBDA-E117-4AD3-AB9F-3D9C0B73C947}" presName="image2" presStyleCnt="0"/>
      <dgm:spPr/>
    </dgm:pt>
    <dgm:pt modelId="{0B78FBD6-8722-4AB9-822F-D3009072F397}" type="pres">
      <dgm:prSet presAssocID="{5C53DBDA-E117-4AD3-AB9F-3D9C0B73C947}" presName="imageRepeatNode" presStyleLbl="alignAcc1" presStyleIdx="1" presStyleCnt="8"/>
      <dgm:spPr/>
      <dgm:t>
        <a:bodyPr/>
        <a:lstStyle/>
        <a:p>
          <a:endParaRPr lang="en-US"/>
        </a:p>
      </dgm:t>
    </dgm:pt>
    <dgm:pt modelId="{BB7120C8-9D5A-4E8C-9A7F-AC1F25C41B14}" type="pres">
      <dgm:prSet presAssocID="{5C53DBDA-E117-4AD3-AB9F-3D9C0B73C947}" presName="imageaccent2" presStyleCnt="0"/>
      <dgm:spPr/>
    </dgm:pt>
    <dgm:pt modelId="{285CF744-1C4D-45B4-88B3-EED6790419FE}" type="pres">
      <dgm:prSet presAssocID="{5C53DBDA-E117-4AD3-AB9F-3D9C0B73C947}" presName="accentRepeatNode" presStyleLbl="solidAlignAcc1" presStyleIdx="3" presStyleCnt="16"/>
      <dgm:spPr/>
    </dgm:pt>
    <dgm:pt modelId="{09F049EE-94B3-4932-A19E-B00B061FECA3}" type="pres">
      <dgm:prSet presAssocID="{63159FB9-5701-4E61-8212-21B08CE94BA6}" presName="text3" presStyleCnt="0"/>
      <dgm:spPr/>
    </dgm:pt>
    <dgm:pt modelId="{6684F04C-2201-4B54-90A6-7EBBC1F7514F}" type="pres">
      <dgm:prSet presAssocID="{63159FB9-5701-4E61-8212-21B08CE94BA6}" presName="textRepeatNode" presStyleLbl="alignNode1" presStyleIdx="2" presStyleCnt="8">
        <dgm:presLayoutVars>
          <dgm:chMax val="0"/>
          <dgm:chPref val="0"/>
          <dgm:bulletEnabled val="1"/>
        </dgm:presLayoutVars>
      </dgm:prSet>
      <dgm:spPr/>
      <dgm:t>
        <a:bodyPr/>
        <a:lstStyle/>
        <a:p>
          <a:endParaRPr lang="en-US"/>
        </a:p>
      </dgm:t>
    </dgm:pt>
    <dgm:pt modelId="{CEBF172F-EB3F-44C3-ABE2-CF88AFBA7132}" type="pres">
      <dgm:prSet presAssocID="{63159FB9-5701-4E61-8212-21B08CE94BA6}" presName="textaccent3" presStyleCnt="0"/>
      <dgm:spPr/>
    </dgm:pt>
    <dgm:pt modelId="{A1184A02-4046-40C1-B1A7-F5008F4F0AC5}" type="pres">
      <dgm:prSet presAssocID="{63159FB9-5701-4E61-8212-21B08CE94BA6}" presName="accentRepeatNode" presStyleLbl="solidAlignAcc1" presStyleIdx="4" presStyleCnt="16"/>
      <dgm:spPr/>
    </dgm:pt>
    <dgm:pt modelId="{2FB1429E-9B0B-47AC-9F4E-A5F4FE1B4B75}" type="pres">
      <dgm:prSet presAssocID="{BB11E62E-C551-43E2-980E-41CA0A4405E2}" presName="image3" presStyleCnt="0"/>
      <dgm:spPr/>
    </dgm:pt>
    <dgm:pt modelId="{72D3BBA9-5C4F-4BEA-BBBD-536478238617}" type="pres">
      <dgm:prSet presAssocID="{BB11E62E-C551-43E2-980E-41CA0A4405E2}" presName="imageRepeatNode" presStyleLbl="alignAcc1" presStyleIdx="2" presStyleCnt="8"/>
      <dgm:spPr/>
      <dgm:t>
        <a:bodyPr/>
        <a:lstStyle/>
        <a:p>
          <a:endParaRPr lang="en-US"/>
        </a:p>
      </dgm:t>
    </dgm:pt>
    <dgm:pt modelId="{959EC074-6AC3-47B1-92C1-EBBA5C418A5E}" type="pres">
      <dgm:prSet presAssocID="{BB11E62E-C551-43E2-980E-41CA0A4405E2}" presName="imageaccent3" presStyleCnt="0"/>
      <dgm:spPr/>
    </dgm:pt>
    <dgm:pt modelId="{DD96975E-EA82-4606-A0FB-5E94EC86E81D}" type="pres">
      <dgm:prSet presAssocID="{BB11E62E-C551-43E2-980E-41CA0A4405E2}" presName="accentRepeatNode" presStyleLbl="solidAlignAcc1" presStyleIdx="5" presStyleCnt="16"/>
      <dgm:spPr/>
    </dgm:pt>
    <dgm:pt modelId="{7CF383C5-186E-4CFC-869E-909266BD3FD9}" type="pres">
      <dgm:prSet presAssocID="{E376DF29-6B4E-4AF3-9E95-024C0F9B2D29}" presName="text4" presStyleCnt="0"/>
      <dgm:spPr/>
    </dgm:pt>
    <dgm:pt modelId="{9D092472-D2DD-4784-8165-BC58490EFC71}" type="pres">
      <dgm:prSet presAssocID="{E376DF29-6B4E-4AF3-9E95-024C0F9B2D29}" presName="textRepeatNode" presStyleLbl="alignNode1" presStyleIdx="3" presStyleCnt="8">
        <dgm:presLayoutVars>
          <dgm:chMax val="0"/>
          <dgm:chPref val="0"/>
          <dgm:bulletEnabled val="1"/>
        </dgm:presLayoutVars>
      </dgm:prSet>
      <dgm:spPr/>
      <dgm:t>
        <a:bodyPr/>
        <a:lstStyle/>
        <a:p>
          <a:endParaRPr lang="en-US"/>
        </a:p>
      </dgm:t>
    </dgm:pt>
    <dgm:pt modelId="{7526C56A-18AD-4DBD-80F2-FB142B26F0A8}" type="pres">
      <dgm:prSet presAssocID="{E376DF29-6B4E-4AF3-9E95-024C0F9B2D29}" presName="textaccent4" presStyleCnt="0"/>
      <dgm:spPr/>
    </dgm:pt>
    <dgm:pt modelId="{FAB41FBA-5957-4789-B82F-DFE17526943B}" type="pres">
      <dgm:prSet presAssocID="{E376DF29-6B4E-4AF3-9E95-024C0F9B2D29}" presName="accentRepeatNode" presStyleLbl="solidAlignAcc1" presStyleIdx="6" presStyleCnt="16"/>
      <dgm:spPr/>
    </dgm:pt>
    <dgm:pt modelId="{4C4A6B41-ACA7-4CF4-BB3A-941956A40C4A}" type="pres">
      <dgm:prSet presAssocID="{DE31B322-66CC-46F7-9C1A-03B009F468F6}" presName="image4" presStyleCnt="0"/>
      <dgm:spPr/>
    </dgm:pt>
    <dgm:pt modelId="{B1628D4D-B191-4E14-BFC9-3FB247681ECE}" type="pres">
      <dgm:prSet presAssocID="{DE31B322-66CC-46F7-9C1A-03B009F468F6}" presName="imageRepeatNode" presStyleLbl="alignAcc1" presStyleIdx="3" presStyleCnt="8"/>
      <dgm:spPr/>
      <dgm:t>
        <a:bodyPr/>
        <a:lstStyle/>
        <a:p>
          <a:endParaRPr lang="en-US"/>
        </a:p>
      </dgm:t>
    </dgm:pt>
    <dgm:pt modelId="{A9694A02-6F9D-45D6-A79E-D29A0CA80CEC}" type="pres">
      <dgm:prSet presAssocID="{DE31B322-66CC-46F7-9C1A-03B009F468F6}" presName="imageaccent4" presStyleCnt="0"/>
      <dgm:spPr/>
    </dgm:pt>
    <dgm:pt modelId="{22CF5B0F-8251-46FE-BE25-3E775DBA87E9}" type="pres">
      <dgm:prSet presAssocID="{DE31B322-66CC-46F7-9C1A-03B009F468F6}" presName="accentRepeatNode" presStyleLbl="solidAlignAcc1" presStyleIdx="7" presStyleCnt="16"/>
      <dgm:spPr/>
    </dgm:pt>
    <dgm:pt modelId="{D2DC5BBA-B4F6-4820-956B-C3A09BF161A2}" type="pres">
      <dgm:prSet presAssocID="{0D995E5F-4E14-4669-BF28-3F94CA69384F}" presName="text5" presStyleCnt="0"/>
      <dgm:spPr/>
    </dgm:pt>
    <dgm:pt modelId="{14956384-C0E9-4D76-BE04-C2A2A75502AE}" type="pres">
      <dgm:prSet presAssocID="{0D995E5F-4E14-4669-BF28-3F94CA69384F}" presName="textRepeatNode" presStyleLbl="alignNode1" presStyleIdx="4" presStyleCnt="8">
        <dgm:presLayoutVars>
          <dgm:chMax val="0"/>
          <dgm:chPref val="0"/>
          <dgm:bulletEnabled val="1"/>
        </dgm:presLayoutVars>
      </dgm:prSet>
      <dgm:spPr/>
      <dgm:t>
        <a:bodyPr/>
        <a:lstStyle/>
        <a:p>
          <a:endParaRPr lang="en-US"/>
        </a:p>
      </dgm:t>
    </dgm:pt>
    <dgm:pt modelId="{4EDDB98B-C6A3-4D39-9788-3E8C45474CAD}" type="pres">
      <dgm:prSet presAssocID="{0D995E5F-4E14-4669-BF28-3F94CA69384F}" presName="textaccent5" presStyleCnt="0"/>
      <dgm:spPr/>
    </dgm:pt>
    <dgm:pt modelId="{A976E2C4-5B45-467B-980B-3D59841BF767}" type="pres">
      <dgm:prSet presAssocID="{0D995E5F-4E14-4669-BF28-3F94CA69384F}" presName="accentRepeatNode" presStyleLbl="solidAlignAcc1" presStyleIdx="8" presStyleCnt="16"/>
      <dgm:spPr/>
    </dgm:pt>
    <dgm:pt modelId="{0AF79DD8-0776-43D6-95F5-F82DE2D83A4D}" type="pres">
      <dgm:prSet presAssocID="{82E72303-FE77-4727-84F7-618A936C6DFE}" presName="image5" presStyleCnt="0"/>
      <dgm:spPr/>
    </dgm:pt>
    <dgm:pt modelId="{5FA9C028-F28A-42EE-93A5-BDECE1F0BDAE}" type="pres">
      <dgm:prSet presAssocID="{82E72303-FE77-4727-84F7-618A936C6DFE}" presName="imageRepeatNode" presStyleLbl="alignAcc1" presStyleIdx="4" presStyleCnt="8"/>
      <dgm:spPr/>
      <dgm:t>
        <a:bodyPr/>
        <a:lstStyle/>
        <a:p>
          <a:endParaRPr lang="en-US"/>
        </a:p>
      </dgm:t>
    </dgm:pt>
    <dgm:pt modelId="{89850124-6647-4751-B9C2-EDBC6BF4AC78}" type="pres">
      <dgm:prSet presAssocID="{82E72303-FE77-4727-84F7-618A936C6DFE}" presName="imageaccent5" presStyleCnt="0"/>
      <dgm:spPr/>
    </dgm:pt>
    <dgm:pt modelId="{11DC3DBA-EC2E-445E-9D1F-E58702A1E85D}" type="pres">
      <dgm:prSet presAssocID="{82E72303-FE77-4727-84F7-618A936C6DFE}" presName="accentRepeatNode" presStyleLbl="solidAlignAcc1" presStyleIdx="9" presStyleCnt="16"/>
      <dgm:spPr/>
    </dgm:pt>
    <dgm:pt modelId="{6D22F10C-CF5E-408C-BE9F-076362280013}" type="pres">
      <dgm:prSet presAssocID="{6112F24F-B057-4435-8881-2328D2ED4F09}" presName="text6" presStyleCnt="0"/>
      <dgm:spPr/>
    </dgm:pt>
    <dgm:pt modelId="{018D495F-E6C7-4105-91B3-DA4AB50D76AC}" type="pres">
      <dgm:prSet presAssocID="{6112F24F-B057-4435-8881-2328D2ED4F09}" presName="textRepeatNode" presStyleLbl="alignNode1" presStyleIdx="5" presStyleCnt="8">
        <dgm:presLayoutVars>
          <dgm:chMax val="0"/>
          <dgm:chPref val="0"/>
          <dgm:bulletEnabled val="1"/>
        </dgm:presLayoutVars>
      </dgm:prSet>
      <dgm:spPr/>
      <dgm:t>
        <a:bodyPr/>
        <a:lstStyle/>
        <a:p>
          <a:endParaRPr lang="en-US"/>
        </a:p>
      </dgm:t>
    </dgm:pt>
    <dgm:pt modelId="{6D2E3570-4B11-4D66-83AB-4549DD86BABF}" type="pres">
      <dgm:prSet presAssocID="{6112F24F-B057-4435-8881-2328D2ED4F09}" presName="textaccent6" presStyleCnt="0"/>
      <dgm:spPr/>
    </dgm:pt>
    <dgm:pt modelId="{0164F2CF-1B4A-43DF-A487-1B1D1A8ECDD7}" type="pres">
      <dgm:prSet presAssocID="{6112F24F-B057-4435-8881-2328D2ED4F09}" presName="accentRepeatNode" presStyleLbl="solidAlignAcc1" presStyleIdx="10" presStyleCnt="16"/>
      <dgm:spPr/>
    </dgm:pt>
    <dgm:pt modelId="{82630F0D-1A62-4130-A005-EB174CF48883}" type="pres">
      <dgm:prSet presAssocID="{701B922A-E9BA-47E5-B81E-8B1D39CC52F9}" presName="image6" presStyleCnt="0"/>
      <dgm:spPr/>
    </dgm:pt>
    <dgm:pt modelId="{68B74A5C-20B0-483C-8A4A-435ED8FE4523}" type="pres">
      <dgm:prSet presAssocID="{701B922A-E9BA-47E5-B81E-8B1D39CC52F9}" presName="imageRepeatNode" presStyleLbl="alignAcc1" presStyleIdx="5" presStyleCnt="8"/>
      <dgm:spPr/>
      <dgm:t>
        <a:bodyPr/>
        <a:lstStyle/>
        <a:p>
          <a:endParaRPr lang="en-US"/>
        </a:p>
      </dgm:t>
    </dgm:pt>
    <dgm:pt modelId="{4122CF71-7AB2-4FFF-869B-DCA009F6A499}" type="pres">
      <dgm:prSet presAssocID="{701B922A-E9BA-47E5-B81E-8B1D39CC52F9}" presName="imageaccent6" presStyleCnt="0"/>
      <dgm:spPr/>
    </dgm:pt>
    <dgm:pt modelId="{B2696457-C1C9-43C8-9E7C-69C26A1EB48D}" type="pres">
      <dgm:prSet presAssocID="{701B922A-E9BA-47E5-B81E-8B1D39CC52F9}" presName="accentRepeatNode" presStyleLbl="solidAlignAcc1" presStyleIdx="11" presStyleCnt="16"/>
      <dgm:spPr/>
    </dgm:pt>
    <dgm:pt modelId="{F2C5D605-62FF-4144-A17B-DDEADA17AF14}" type="pres">
      <dgm:prSet presAssocID="{9BAEE14D-9523-4D17-9010-14CB658EC0D9}" presName="text7" presStyleCnt="0"/>
      <dgm:spPr/>
    </dgm:pt>
    <dgm:pt modelId="{77E1BACF-58A4-4961-857D-95087F46186C}" type="pres">
      <dgm:prSet presAssocID="{9BAEE14D-9523-4D17-9010-14CB658EC0D9}" presName="textRepeatNode" presStyleLbl="alignNode1" presStyleIdx="6" presStyleCnt="8">
        <dgm:presLayoutVars>
          <dgm:chMax val="0"/>
          <dgm:chPref val="0"/>
          <dgm:bulletEnabled val="1"/>
        </dgm:presLayoutVars>
      </dgm:prSet>
      <dgm:spPr/>
      <dgm:t>
        <a:bodyPr/>
        <a:lstStyle/>
        <a:p>
          <a:endParaRPr lang="en-US"/>
        </a:p>
      </dgm:t>
    </dgm:pt>
    <dgm:pt modelId="{A9B7EA9F-A524-45FB-BD25-5030D4EA834E}" type="pres">
      <dgm:prSet presAssocID="{9BAEE14D-9523-4D17-9010-14CB658EC0D9}" presName="textaccent7" presStyleCnt="0"/>
      <dgm:spPr/>
    </dgm:pt>
    <dgm:pt modelId="{D7F3E697-E0DD-4533-AC0C-74AE16FA836A}" type="pres">
      <dgm:prSet presAssocID="{9BAEE14D-9523-4D17-9010-14CB658EC0D9}" presName="accentRepeatNode" presStyleLbl="solidAlignAcc1" presStyleIdx="12" presStyleCnt="16"/>
      <dgm:spPr/>
    </dgm:pt>
    <dgm:pt modelId="{5EF03DE3-7854-4D1B-9E8B-F47F93FE751D}" type="pres">
      <dgm:prSet presAssocID="{7AAC98C5-83DC-422D-B0AE-3CDFCB6C0BF2}" presName="image7" presStyleCnt="0"/>
      <dgm:spPr/>
    </dgm:pt>
    <dgm:pt modelId="{6F78F215-2B91-4F2A-9F01-D676D6489E89}" type="pres">
      <dgm:prSet presAssocID="{7AAC98C5-83DC-422D-B0AE-3CDFCB6C0BF2}" presName="imageRepeatNode" presStyleLbl="alignAcc1" presStyleIdx="6" presStyleCnt="8"/>
      <dgm:spPr/>
      <dgm:t>
        <a:bodyPr/>
        <a:lstStyle/>
        <a:p>
          <a:endParaRPr lang="en-US"/>
        </a:p>
      </dgm:t>
    </dgm:pt>
    <dgm:pt modelId="{930E9BFA-A6A2-40F6-B690-44DDD96D4407}" type="pres">
      <dgm:prSet presAssocID="{7AAC98C5-83DC-422D-B0AE-3CDFCB6C0BF2}" presName="imageaccent7" presStyleCnt="0"/>
      <dgm:spPr/>
    </dgm:pt>
    <dgm:pt modelId="{0C403809-639C-487F-8D5B-09B6AF0227AD}" type="pres">
      <dgm:prSet presAssocID="{7AAC98C5-83DC-422D-B0AE-3CDFCB6C0BF2}" presName="accentRepeatNode" presStyleLbl="solidAlignAcc1" presStyleIdx="13" presStyleCnt="16"/>
      <dgm:spPr/>
    </dgm:pt>
    <dgm:pt modelId="{061CCD60-79C6-4FE3-97D3-EC11AE94BAEA}" type="pres">
      <dgm:prSet presAssocID="{0BAE8C87-25A1-4755-A5EB-13A820657212}" presName="text8" presStyleCnt="0"/>
      <dgm:spPr/>
    </dgm:pt>
    <dgm:pt modelId="{52075B6F-833D-49A7-AE10-12DC0E67869B}" type="pres">
      <dgm:prSet presAssocID="{0BAE8C87-25A1-4755-A5EB-13A820657212}" presName="textRepeatNode" presStyleLbl="alignNode1" presStyleIdx="7" presStyleCnt="8">
        <dgm:presLayoutVars>
          <dgm:chMax val="0"/>
          <dgm:chPref val="0"/>
          <dgm:bulletEnabled val="1"/>
        </dgm:presLayoutVars>
      </dgm:prSet>
      <dgm:spPr/>
      <dgm:t>
        <a:bodyPr/>
        <a:lstStyle/>
        <a:p>
          <a:endParaRPr lang="en-US"/>
        </a:p>
      </dgm:t>
    </dgm:pt>
    <dgm:pt modelId="{314DD7D5-A526-4FA5-96BF-289BA4BC0AC9}" type="pres">
      <dgm:prSet presAssocID="{0BAE8C87-25A1-4755-A5EB-13A820657212}" presName="textaccent8" presStyleCnt="0"/>
      <dgm:spPr/>
    </dgm:pt>
    <dgm:pt modelId="{F2B04002-5ADA-4C9B-B5CD-E7F9232C9EE4}" type="pres">
      <dgm:prSet presAssocID="{0BAE8C87-25A1-4755-A5EB-13A820657212}" presName="accentRepeatNode" presStyleLbl="solidAlignAcc1" presStyleIdx="14" presStyleCnt="16"/>
      <dgm:spPr/>
    </dgm:pt>
    <dgm:pt modelId="{ABC51476-B4F9-42E0-A60E-B40BE583EF2E}" type="pres">
      <dgm:prSet presAssocID="{214CCCA8-C8B8-48BF-A896-4EF94D161AD4}" presName="image8" presStyleCnt="0"/>
      <dgm:spPr/>
    </dgm:pt>
    <dgm:pt modelId="{B3A7E174-71ED-4641-9048-1DAD3E3235E3}" type="pres">
      <dgm:prSet presAssocID="{214CCCA8-C8B8-48BF-A896-4EF94D161AD4}" presName="imageRepeatNode" presStyleLbl="alignAcc1" presStyleIdx="7" presStyleCnt="8"/>
      <dgm:spPr/>
      <dgm:t>
        <a:bodyPr/>
        <a:lstStyle/>
        <a:p>
          <a:endParaRPr lang="en-US"/>
        </a:p>
      </dgm:t>
    </dgm:pt>
    <dgm:pt modelId="{780F69B6-04DD-41DA-A7E4-C48678D0E6CA}" type="pres">
      <dgm:prSet presAssocID="{214CCCA8-C8B8-48BF-A896-4EF94D161AD4}" presName="imageaccent8" presStyleCnt="0"/>
      <dgm:spPr/>
    </dgm:pt>
    <dgm:pt modelId="{539F074D-AC9C-4FC7-BDEC-B1829493050C}" type="pres">
      <dgm:prSet presAssocID="{214CCCA8-C8B8-48BF-A896-4EF94D161AD4}" presName="accentRepeatNode" presStyleLbl="solidAlignAcc1" presStyleIdx="15" presStyleCnt="16"/>
      <dgm:spPr/>
    </dgm:pt>
  </dgm:ptLst>
  <dgm:cxnLst>
    <dgm:cxn modelId="{13A4B7B3-E84F-4F34-A28F-C6764EC40222}" srcId="{654DF64C-A7B8-45F5-9C8A-214E9C9EB569}" destId="{0BAE8C87-25A1-4755-A5EB-13A820657212}" srcOrd="7" destOrd="0" parTransId="{60552982-D771-43A3-9DB0-2F7575934B10}" sibTransId="{214CCCA8-C8B8-48BF-A896-4EF94D161AD4}"/>
    <dgm:cxn modelId="{D338A231-33F8-44A7-9E08-2938E1B5FADC}" type="presOf" srcId="{DE31B322-66CC-46F7-9C1A-03B009F468F6}" destId="{B1628D4D-B191-4E14-BFC9-3FB247681ECE}" srcOrd="0" destOrd="0" presId="urn:microsoft.com/office/officeart/2008/layout/HexagonCluster"/>
    <dgm:cxn modelId="{5E444EB7-A8EA-42F2-AF53-3D342FD82099}" srcId="{654DF64C-A7B8-45F5-9C8A-214E9C9EB569}" destId="{4A8F8322-9F7B-4D78-8881-BDAE16A9238B}" srcOrd="1" destOrd="0" parTransId="{00AF1F43-D215-40D9-9FF1-9505D3944726}" sibTransId="{5C53DBDA-E117-4AD3-AB9F-3D9C0B73C947}"/>
    <dgm:cxn modelId="{681D52D8-9D9E-4EA0-B1B8-FD0445D05BB5}" type="presOf" srcId="{654DF64C-A7B8-45F5-9C8A-214E9C9EB569}" destId="{D9422AAE-7B29-4027-B088-E55AFBCB6554}" srcOrd="0" destOrd="0" presId="urn:microsoft.com/office/officeart/2008/layout/HexagonCluster"/>
    <dgm:cxn modelId="{3739DC97-620A-4695-8163-24DB4BF0EA1F}" type="presOf" srcId="{9BAEE14D-9523-4D17-9010-14CB658EC0D9}" destId="{77E1BACF-58A4-4961-857D-95087F46186C}" srcOrd="0" destOrd="0" presId="urn:microsoft.com/office/officeart/2008/layout/HexagonCluster"/>
    <dgm:cxn modelId="{0B49D676-123C-4D08-AB65-D96D7C1B9BB7}" srcId="{654DF64C-A7B8-45F5-9C8A-214E9C9EB569}" destId="{0D995E5F-4E14-4669-BF28-3F94CA69384F}" srcOrd="4" destOrd="0" parTransId="{54026DC4-4473-4350-BF20-9AD1D95D0447}" sibTransId="{82E72303-FE77-4727-84F7-618A936C6DFE}"/>
    <dgm:cxn modelId="{2C044BB2-0C15-4E11-BA9F-292AEEB2905E}" type="presOf" srcId="{0D995E5F-4E14-4669-BF28-3F94CA69384F}" destId="{14956384-C0E9-4D76-BE04-C2A2A75502AE}" srcOrd="0" destOrd="0" presId="urn:microsoft.com/office/officeart/2008/layout/HexagonCluster"/>
    <dgm:cxn modelId="{64A76A87-D278-4530-881C-F7A556CDFE1C}" srcId="{654DF64C-A7B8-45F5-9C8A-214E9C9EB569}" destId="{6112F24F-B057-4435-8881-2328D2ED4F09}" srcOrd="5" destOrd="0" parTransId="{9B8F981B-457E-4751-A099-CC02D20A2891}" sibTransId="{701B922A-E9BA-47E5-B81E-8B1D39CC52F9}"/>
    <dgm:cxn modelId="{6C5C4929-A3FA-4A26-B440-3D35EA6A491E}" type="presOf" srcId="{6112F24F-B057-4435-8881-2328D2ED4F09}" destId="{018D495F-E6C7-4105-91B3-DA4AB50D76AC}" srcOrd="0" destOrd="0" presId="urn:microsoft.com/office/officeart/2008/layout/HexagonCluster"/>
    <dgm:cxn modelId="{0FE0217F-034B-4A59-9E70-27E0AFB3B8BB}" type="presOf" srcId="{63159FB9-5701-4E61-8212-21B08CE94BA6}" destId="{6684F04C-2201-4B54-90A6-7EBBC1F7514F}" srcOrd="0" destOrd="0" presId="urn:microsoft.com/office/officeart/2008/layout/HexagonCluster"/>
    <dgm:cxn modelId="{A4C6FC45-EEC4-458B-A306-8DED7A594E84}" type="presOf" srcId="{214CCCA8-C8B8-48BF-A896-4EF94D161AD4}" destId="{B3A7E174-71ED-4641-9048-1DAD3E3235E3}" srcOrd="0" destOrd="0" presId="urn:microsoft.com/office/officeart/2008/layout/HexagonCluster"/>
    <dgm:cxn modelId="{59549D81-C047-494C-8336-CF2DB3B9178C}" type="presOf" srcId="{E297837B-32B6-4BEF-987C-10C85115422F}" destId="{87E2D07A-8C37-469D-B197-943DD1EA314B}" srcOrd="0" destOrd="0" presId="urn:microsoft.com/office/officeart/2008/layout/HexagonCluster"/>
    <dgm:cxn modelId="{93A2471D-BBB3-4F7A-B3DC-4A1867EB1EE6}" type="presOf" srcId="{BB11E62E-C551-43E2-980E-41CA0A4405E2}" destId="{72D3BBA9-5C4F-4BEA-BBBD-536478238617}" srcOrd="0" destOrd="0" presId="urn:microsoft.com/office/officeart/2008/layout/HexagonCluster"/>
    <dgm:cxn modelId="{39C761E2-DAAE-434F-B392-8C87847E39F7}" type="presOf" srcId="{4A8F8322-9F7B-4D78-8881-BDAE16A9238B}" destId="{30C8242E-25DC-4743-8FAF-7F68965DD1E1}" srcOrd="0" destOrd="0" presId="urn:microsoft.com/office/officeart/2008/layout/HexagonCluster"/>
    <dgm:cxn modelId="{E6F18FAB-4315-46E7-B0B5-FB6934A6BC42}" srcId="{654DF64C-A7B8-45F5-9C8A-214E9C9EB569}" destId="{9BAEE14D-9523-4D17-9010-14CB658EC0D9}" srcOrd="6" destOrd="0" parTransId="{77B8D6D1-1456-402D-9087-E1867AC426D3}" sibTransId="{7AAC98C5-83DC-422D-B0AE-3CDFCB6C0BF2}"/>
    <dgm:cxn modelId="{59A4134F-BF75-44AA-B8FD-2F3A042CAF53}" srcId="{654DF64C-A7B8-45F5-9C8A-214E9C9EB569}" destId="{E297837B-32B6-4BEF-987C-10C85115422F}" srcOrd="0" destOrd="0" parTransId="{374F2CAE-0B3A-40E0-A2CB-A49931FC6D0E}" sibTransId="{35DE6D30-0E0E-4616-8642-07EEE6E93F7F}"/>
    <dgm:cxn modelId="{112E2AB6-2B38-4C06-8DBD-86B4327C3C7A}" type="presOf" srcId="{82E72303-FE77-4727-84F7-618A936C6DFE}" destId="{5FA9C028-F28A-42EE-93A5-BDECE1F0BDAE}" srcOrd="0" destOrd="0" presId="urn:microsoft.com/office/officeart/2008/layout/HexagonCluster"/>
    <dgm:cxn modelId="{704F6E06-EFBB-415C-889F-6A4EC3A2C7CB}" type="presOf" srcId="{E376DF29-6B4E-4AF3-9E95-024C0F9B2D29}" destId="{9D092472-D2DD-4784-8165-BC58490EFC71}" srcOrd="0" destOrd="0" presId="urn:microsoft.com/office/officeart/2008/layout/HexagonCluster"/>
    <dgm:cxn modelId="{905803A7-30C9-4C9B-8750-9962E2571F3E}" type="presOf" srcId="{7AAC98C5-83DC-422D-B0AE-3CDFCB6C0BF2}" destId="{6F78F215-2B91-4F2A-9F01-D676D6489E89}" srcOrd="0" destOrd="0" presId="urn:microsoft.com/office/officeart/2008/layout/HexagonCluster"/>
    <dgm:cxn modelId="{D5F9D034-D4A4-43D0-893B-EAA38725289A}" type="presOf" srcId="{701B922A-E9BA-47E5-B81E-8B1D39CC52F9}" destId="{68B74A5C-20B0-483C-8A4A-435ED8FE4523}" srcOrd="0" destOrd="0" presId="urn:microsoft.com/office/officeart/2008/layout/HexagonCluster"/>
    <dgm:cxn modelId="{A3096977-5303-4093-83E1-EC34D43F04A7}" srcId="{654DF64C-A7B8-45F5-9C8A-214E9C9EB569}" destId="{63159FB9-5701-4E61-8212-21B08CE94BA6}" srcOrd="2" destOrd="0" parTransId="{74E903E2-46D2-42C5-9C7B-9A6F396EB26A}" sibTransId="{BB11E62E-C551-43E2-980E-41CA0A4405E2}"/>
    <dgm:cxn modelId="{D5470B90-5D61-4223-BC46-5AA58DD60C7C}" type="presOf" srcId="{35DE6D30-0E0E-4616-8642-07EEE6E93F7F}" destId="{80392DD0-60AA-470B-8A4F-6827169CBE74}" srcOrd="0" destOrd="0" presId="urn:microsoft.com/office/officeart/2008/layout/HexagonCluster"/>
    <dgm:cxn modelId="{BC2EA4C3-7337-4343-9BCE-AB1EC4A428A5}" srcId="{654DF64C-A7B8-45F5-9C8A-214E9C9EB569}" destId="{E376DF29-6B4E-4AF3-9E95-024C0F9B2D29}" srcOrd="3" destOrd="0" parTransId="{AFCF00C8-F8FF-44D4-97AB-6B58DC8CEA33}" sibTransId="{DE31B322-66CC-46F7-9C1A-03B009F468F6}"/>
    <dgm:cxn modelId="{14AF01ED-6111-414F-964A-D3A0EBFC31FD}" type="presOf" srcId="{5C53DBDA-E117-4AD3-AB9F-3D9C0B73C947}" destId="{0B78FBD6-8722-4AB9-822F-D3009072F397}" srcOrd="0" destOrd="0" presId="urn:microsoft.com/office/officeart/2008/layout/HexagonCluster"/>
    <dgm:cxn modelId="{F2D109F4-8DF3-46B6-8C91-4D29BD1D2FD6}" type="presOf" srcId="{0BAE8C87-25A1-4755-A5EB-13A820657212}" destId="{52075B6F-833D-49A7-AE10-12DC0E67869B}" srcOrd="0" destOrd="0" presId="urn:microsoft.com/office/officeart/2008/layout/HexagonCluster"/>
    <dgm:cxn modelId="{93D33555-A69C-4504-850F-52B482E43A26}" type="presParOf" srcId="{D9422AAE-7B29-4027-B088-E55AFBCB6554}" destId="{883B978D-DB5A-4F05-9F29-F0EC4AFF1C9F}" srcOrd="0" destOrd="0" presId="urn:microsoft.com/office/officeart/2008/layout/HexagonCluster"/>
    <dgm:cxn modelId="{4E55716D-4E34-4D75-9AFB-30CD36270160}" type="presParOf" srcId="{883B978D-DB5A-4F05-9F29-F0EC4AFF1C9F}" destId="{87E2D07A-8C37-469D-B197-943DD1EA314B}" srcOrd="0" destOrd="0" presId="urn:microsoft.com/office/officeart/2008/layout/HexagonCluster"/>
    <dgm:cxn modelId="{D7B9AA80-2451-4780-9F90-385773C55B6B}" type="presParOf" srcId="{D9422AAE-7B29-4027-B088-E55AFBCB6554}" destId="{AD98849A-FA20-43D7-AD68-279F91ADC8F8}" srcOrd="1" destOrd="0" presId="urn:microsoft.com/office/officeart/2008/layout/HexagonCluster"/>
    <dgm:cxn modelId="{59494C18-FC7B-4740-8640-8B6292911AC6}" type="presParOf" srcId="{AD98849A-FA20-43D7-AD68-279F91ADC8F8}" destId="{ECF5B205-00DE-48C7-8D58-094DEB13B975}" srcOrd="0" destOrd="0" presId="urn:microsoft.com/office/officeart/2008/layout/HexagonCluster"/>
    <dgm:cxn modelId="{21B6D883-2EB7-48B7-A87A-A7005B171DF7}" type="presParOf" srcId="{D9422AAE-7B29-4027-B088-E55AFBCB6554}" destId="{538E72A0-9D6F-4F69-B4AB-E27ABD7B799D}" srcOrd="2" destOrd="0" presId="urn:microsoft.com/office/officeart/2008/layout/HexagonCluster"/>
    <dgm:cxn modelId="{9557C5C5-2E03-4F4E-9499-874C2BA5DA00}" type="presParOf" srcId="{538E72A0-9D6F-4F69-B4AB-E27ABD7B799D}" destId="{80392DD0-60AA-470B-8A4F-6827169CBE74}" srcOrd="0" destOrd="0" presId="urn:microsoft.com/office/officeart/2008/layout/HexagonCluster"/>
    <dgm:cxn modelId="{144D0944-52FA-4F5C-A7A0-B3DFF8DC67FC}" type="presParOf" srcId="{D9422AAE-7B29-4027-B088-E55AFBCB6554}" destId="{C17C5CEE-CAB8-4B34-9FAC-1179676C7FBB}" srcOrd="3" destOrd="0" presId="urn:microsoft.com/office/officeart/2008/layout/HexagonCluster"/>
    <dgm:cxn modelId="{50935389-B5CB-43AB-AF27-61D27235731D}" type="presParOf" srcId="{C17C5CEE-CAB8-4B34-9FAC-1179676C7FBB}" destId="{D9CBAB2A-BD7A-4033-8C49-04ABDB77CE41}" srcOrd="0" destOrd="0" presId="urn:microsoft.com/office/officeart/2008/layout/HexagonCluster"/>
    <dgm:cxn modelId="{5C2D5E5B-DCEA-4DE8-94F4-7F750909D554}" type="presParOf" srcId="{D9422AAE-7B29-4027-B088-E55AFBCB6554}" destId="{5E8979F2-AFCE-4A3B-A179-C638F673C2E7}" srcOrd="4" destOrd="0" presId="urn:microsoft.com/office/officeart/2008/layout/HexagonCluster"/>
    <dgm:cxn modelId="{04D1777E-8C97-4E43-9F6C-7C319526D3E8}" type="presParOf" srcId="{5E8979F2-AFCE-4A3B-A179-C638F673C2E7}" destId="{30C8242E-25DC-4743-8FAF-7F68965DD1E1}" srcOrd="0" destOrd="0" presId="urn:microsoft.com/office/officeart/2008/layout/HexagonCluster"/>
    <dgm:cxn modelId="{3602F6B0-FD9A-4976-8BC8-25F75BC610BF}" type="presParOf" srcId="{D9422AAE-7B29-4027-B088-E55AFBCB6554}" destId="{D904DAF6-AEDB-4239-8BBA-F2FCDE1A1ECC}" srcOrd="5" destOrd="0" presId="urn:microsoft.com/office/officeart/2008/layout/HexagonCluster"/>
    <dgm:cxn modelId="{A40031F3-3483-4E6D-9758-B319EDA8B444}" type="presParOf" srcId="{D904DAF6-AEDB-4239-8BBA-F2FCDE1A1ECC}" destId="{A45EC30A-A62C-4C0B-9AD2-A875E7ADF3AC}" srcOrd="0" destOrd="0" presId="urn:microsoft.com/office/officeart/2008/layout/HexagonCluster"/>
    <dgm:cxn modelId="{81218B9D-C1D3-4F6B-B431-D848840ECAC2}" type="presParOf" srcId="{D9422AAE-7B29-4027-B088-E55AFBCB6554}" destId="{17B11CE9-8EA8-4551-8794-F1E4CA49A15E}" srcOrd="6" destOrd="0" presId="urn:microsoft.com/office/officeart/2008/layout/HexagonCluster"/>
    <dgm:cxn modelId="{FAF0BD92-3B77-410F-BEA4-1B87704814D4}" type="presParOf" srcId="{17B11CE9-8EA8-4551-8794-F1E4CA49A15E}" destId="{0B78FBD6-8722-4AB9-822F-D3009072F397}" srcOrd="0" destOrd="0" presId="urn:microsoft.com/office/officeart/2008/layout/HexagonCluster"/>
    <dgm:cxn modelId="{97899249-F92D-4A30-BEF7-6FFD1EED75B6}" type="presParOf" srcId="{D9422AAE-7B29-4027-B088-E55AFBCB6554}" destId="{BB7120C8-9D5A-4E8C-9A7F-AC1F25C41B14}" srcOrd="7" destOrd="0" presId="urn:microsoft.com/office/officeart/2008/layout/HexagonCluster"/>
    <dgm:cxn modelId="{8485710B-D77B-4B3A-A02A-76BDD4623ABB}" type="presParOf" srcId="{BB7120C8-9D5A-4E8C-9A7F-AC1F25C41B14}" destId="{285CF744-1C4D-45B4-88B3-EED6790419FE}" srcOrd="0" destOrd="0" presId="urn:microsoft.com/office/officeart/2008/layout/HexagonCluster"/>
    <dgm:cxn modelId="{9649BEBF-73C1-46D6-8F3A-4967C289447B}" type="presParOf" srcId="{D9422AAE-7B29-4027-B088-E55AFBCB6554}" destId="{09F049EE-94B3-4932-A19E-B00B061FECA3}" srcOrd="8" destOrd="0" presId="urn:microsoft.com/office/officeart/2008/layout/HexagonCluster"/>
    <dgm:cxn modelId="{28597A92-2FAF-42A2-B4D2-97FFCFDFEE4B}" type="presParOf" srcId="{09F049EE-94B3-4932-A19E-B00B061FECA3}" destId="{6684F04C-2201-4B54-90A6-7EBBC1F7514F}" srcOrd="0" destOrd="0" presId="urn:microsoft.com/office/officeart/2008/layout/HexagonCluster"/>
    <dgm:cxn modelId="{C8ABE526-0896-4B78-86BD-3D04E27C780C}" type="presParOf" srcId="{D9422AAE-7B29-4027-B088-E55AFBCB6554}" destId="{CEBF172F-EB3F-44C3-ABE2-CF88AFBA7132}" srcOrd="9" destOrd="0" presId="urn:microsoft.com/office/officeart/2008/layout/HexagonCluster"/>
    <dgm:cxn modelId="{0B482190-12DC-46EF-9653-1C9168366289}" type="presParOf" srcId="{CEBF172F-EB3F-44C3-ABE2-CF88AFBA7132}" destId="{A1184A02-4046-40C1-B1A7-F5008F4F0AC5}" srcOrd="0" destOrd="0" presId="urn:microsoft.com/office/officeart/2008/layout/HexagonCluster"/>
    <dgm:cxn modelId="{FD18794E-4489-4AD0-8AC1-5F8BB47C65B0}" type="presParOf" srcId="{D9422AAE-7B29-4027-B088-E55AFBCB6554}" destId="{2FB1429E-9B0B-47AC-9F4E-A5F4FE1B4B75}" srcOrd="10" destOrd="0" presId="urn:microsoft.com/office/officeart/2008/layout/HexagonCluster"/>
    <dgm:cxn modelId="{6425D2E1-7AB2-49EF-BCA4-6E3EBBA5CD5C}" type="presParOf" srcId="{2FB1429E-9B0B-47AC-9F4E-A5F4FE1B4B75}" destId="{72D3BBA9-5C4F-4BEA-BBBD-536478238617}" srcOrd="0" destOrd="0" presId="urn:microsoft.com/office/officeart/2008/layout/HexagonCluster"/>
    <dgm:cxn modelId="{535E1333-2A19-46F3-8562-283AD25B6F0A}" type="presParOf" srcId="{D9422AAE-7B29-4027-B088-E55AFBCB6554}" destId="{959EC074-6AC3-47B1-92C1-EBBA5C418A5E}" srcOrd="11" destOrd="0" presId="urn:microsoft.com/office/officeart/2008/layout/HexagonCluster"/>
    <dgm:cxn modelId="{A5481AFE-C1C5-4338-B175-0C13AF15C947}" type="presParOf" srcId="{959EC074-6AC3-47B1-92C1-EBBA5C418A5E}" destId="{DD96975E-EA82-4606-A0FB-5E94EC86E81D}" srcOrd="0" destOrd="0" presId="urn:microsoft.com/office/officeart/2008/layout/HexagonCluster"/>
    <dgm:cxn modelId="{BB09BF35-B5BC-441B-8918-DF1F9C7AF0E8}" type="presParOf" srcId="{D9422AAE-7B29-4027-B088-E55AFBCB6554}" destId="{7CF383C5-186E-4CFC-869E-909266BD3FD9}" srcOrd="12" destOrd="0" presId="urn:microsoft.com/office/officeart/2008/layout/HexagonCluster"/>
    <dgm:cxn modelId="{785C6FA2-ADB5-4F34-9B1D-656384C001F1}" type="presParOf" srcId="{7CF383C5-186E-4CFC-869E-909266BD3FD9}" destId="{9D092472-D2DD-4784-8165-BC58490EFC71}" srcOrd="0" destOrd="0" presId="urn:microsoft.com/office/officeart/2008/layout/HexagonCluster"/>
    <dgm:cxn modelId="{3A6B324C-9D89-4991-956D-FFAEC57BFCC8}" type="presParOf" srcId="{D9422AAE-7B29-4027-B088-E55AFBCB6554}" destId="{7526C56A-18AD-4DBD-80F2-FB142B26F0A8}" srcOrd="13" destOrd="0" presId="urn:microsoft.com/office/officeart/2008/layout/HexagonCluster"/>
    <dgm:cxn modelId="{E04FA928-E94D-4B0F-92F2-10109310472E}" type="presParOf" srcId="{7526C56A-18AD-4DBD-80F2-FB142B26F0A8}" destId="{FAB41FBA-5957-4789-B82F-DFE17526943B}" srcOrd="0" destOrd="0" presId="urn:microsoft.com/office/officeart/2008/layout/HexagonCluster"/>
    <dgm:cxn modelId="{C7BD18A8-F75A-418C-917A-5F8A9F6D392D}" type="presParOf" srcId="{D9422AAE-7B29-4027-B088-E55AFBCB6554}" destId="{4C4A6B41-ACA7-4CF4-BB3A-941956A40C4A}" srcOrd="14" destOrd="0" presId="urn:microsoft.com/office/officeart/2008/layout/HexagonCluster"/>
    <dgm:cxn modelId="{40D8A774-C695-4D79-AA3C-2B27C9BA6526}" type="presParOf" srcId="{4C4A6B41-ACA7-4CF4-BB3A-941956A40C4A}" destId="{B1628D4D-B191-4E14-BFC9-3FB247681ECE}" srcOrd="0" destOrd="0" presId="urn:microsoft.com/office/officeart/2008/layout/HexagonCluster"/>
    <dgm:cxn modelId="{4D57426F-4EE4-4E29-93F3-8F29142B1BAF}" type="presParOf" srcId="{D9422AAE-7B29-4027-B088-E55AFBCB6554}" destId="{A9694A02-6F9D-45D6-A79E-D29A0CA80CEC}" srcOrd="15" destOrd="0" presId="urn:microsoft.com/office/officeart/2008/layout/HexagonCluster"/>
    <dgm:cxn modelId="{DF1A84FF-B4E8-4B5F-B738-620D9EC6C46B}" type="presParOf" srcId="{A9694A02-6F9D-45D6-A79E-D29A0CA80CEC}" destId="{22CF5B0F-8251-46FE-BE25-3E775DBA87E9}" srcOrd="0" destOrd="0" presId="urn:microsoft.com/office/officeart/2008/layout/HexagonCluster"/>
    <dgm:cxn modelId="{5069D41B-DB80-4134-B7FF-F686E04258F7}" type="presParOf" srcId="{D9422AAE-7B29-4027-B088-E55AFBCB6554}" destId="{D2DC5BBA-B4F6-4820-956B-C3A09BF161A2}" srcOrd="16" destOrd="0" presId="urn:microsoft.com/office/officeart/2008/layout/HexagonCluster"/>
    <dgm:cxn modelId="{07632CA8-1F4D-4068-8436-F5E8E8433987}" type="presParOf" srcId="{D2DC5BBA-B4F6-4820-956B-C3A09BF161A2}" destId="{14956384-C0E9-4D76-BE04-C2A2A75502AE}" srcOrd="0" destOrd="0" presId="urn:microsoft.com/office/officeart/2008/layout/HexagonCluster"/>
    <dgm:cxn modelId="{BD4323E0-948F-41A9-9606-EF72B97660A5}" type="presParOf" srcId="{D9422AAE-7B29-4027-B088-E55AFBCB6554}" destId="{4EDDB98B-C6A3-4D39-9788-3E8C45474CAD}" srcOrd="17" destOrd="0" presId="urn:microsoft.com/office/officeart/2008/layout/HexagonCluster"/>
    <dgm:cxn modelId="{EE8D3A94-34B8-4938-9BF3-D1F6DD4F143D}" type="presParOf" srcId="{4EDDB98B-C6A3-4D39-9788-3E8C45474CAD}" destId="{A976E2C4-5B45-467B-980B-3D59841BF767}" srcOrd="0" destOrd="0" presId="urn:microsoft.com/office/officeart/2008/layout/HexagonCluster"/>
    <dgm:cxn modelId="{5499EC86-5E17-4547-A9AA-0F3B49B2F28A}" type="presParOf" srcId="{D9422AAE-7B29-4027-B088-E55AFBCB6554}" destId="{0AF79DD8-0776-43D6-95F5-F82DE2D83A4D}" srcOrd="18" destOrd="0" presId="urn:microsoft.com/office/officeart/2008/layout/HexagonCluster"/>
    <dgm:cxn modelId="{17784F1A-5E5C-46F2-A548-DBC340FDC594}" type="presParOf" srcId="{0AF79DD8-0776-43D6-95F5-F82DE2D83A4D}" destId="{5FA9C028-F28A-42EE-93A5-BDECE1F0BDAE}" srcOrd="0" destOrd="0" presId="urn:microsoft.com/office/officeart/2008/layout/HexagonCluster"/>
    <dgm:cxn modelId="{C01A45B4-936A-41AF-9C1D-98F166DD42F1}" type="presParOf" srcId="{D9422AAE-7B29-4027-B088-E55AFBCB6554}" destId="{89850124-6647-4751-B9C2-EDBC6BF4AC78}" srcOrd="19" destOrd="0" presId="urn:microsoft.com/office/officeart/2008/layout/HexagonCluster"/>
    <dgm:cxn modelId="{AD07E540-0901-4C37-AA3F-D844C38168B2}" type="presParOf" srcId="{89850124-6647-4751-B9C2-EDBC6BF4AC78}" destId="{11DC3DBA-EC2E-445E-9D1F-E58702A1E85D}" srcOrd="0" destOrd="0" presId="urn:microsoft.com/office/officeart/2008/layout/HexagonCluster"/>
    <dgm:cxn modelId="{7A7ECFC5-E7A0-43F2-8F93-8933FE304A87}" type="presParOf" srcId="{D9422AAE-7B29-4027-B088-E55AFBCB6554}" destId="{6D22F10C-CF5E-408C-BE9F-076362280013}" srcOrd="20" destOrd="0" presId="urn:microsoft.com/office/officeart/2008/layout/HexagonCluster"/>
    <dgm:cxn modelId="{42B90AF0-5E6A-4546-A1DB-44C8A1C59551}" type="presParOf" srcId="{6D22F10C-CF5E-408C-BE9F-076362280013}" destId="{018D495F-E6C7-4105-91B3-DA4AB50D76AC}" srcOrd="0" destOrd="0" presId="urn:microsoft.com/office/officeart/2008/layout/HexagonCluster"/>
    <dgm:cxn modelId="{7E27D9DB-646D-402D-830F-41A64734DA1B}" type="presParOf" srcId="{D9422AAE-7B29-4027-B088-E55AFBCB6554}" destId="{6D2E3570-4B11-4D66-83AB-4549DD86BABF}" srcOrd="21" destOrd="0" presId="urn:microsoft.com/office/officeart/2008/layout/HexagonCluster"/>
    <dgm:cxn modelId="{4C6AC9E9-8B5D-4B26-8C09-3BC677117D8A}" type="presParOf" srcId="{6D2E3570-4B11-4D66-83AB-4549DD86BABF}" destId="{0164F2CF-1B4A-43DF-A487-1B1D1A8ECDD7}" srcOrd="0" destOrd="0" presId="urn:microsoft.com/office/officeart/2008/layout/HexagonCluster"/>
    <dgm:cxn modelId="{F60EE60C-A596-49CD-B823-E6E279E56D98}" type="presParOf" srcId="{D9422AAE-7B29-4027-B088-E55AFBCB6554}" destId="{82630F0D-1A62-4130-A005-EB174CF48883}" srcOrd="22" destOrd="0" presId="urn:microsoft.com/office/officeart/2008/layout/HexagonCluster"/>
    <dgm:cxn modelId="{78A2D518-DB7E-4F66-8C25-07C528FD9B5D}" type="presParOf" srcId="{82630F0D-1A62-4130-A005-EB174CF48883}" destId="{68B74A5C-20B0-483C-8A4A-435ED8FE4523}" srcOrd="0" destOrd="0" presId="urn:microsoft.com/office/officeart/2008/layout/HexagonCluster"/>
    <dgm:cxn modelId="{7505E0D7-8BAB-4CD3-8D38-4C71EA2E7BA0}" type="presParOf" srcId="{D9422AAE-7B29-4027-B088-E55AFBCB6554}" destId="{4122CF71-7AB2-4FFF-869B-DCA009F6A499}" srcOrd="23" destOrd="0" presId="urn:microsoft.com/office/officeart/2008/layout/HexagonCluster"/>
    <dgm:cxn modelId="{C367561B-5253-41A6-972B-62502D51A4F7}" type="presParOf" srcId="{4122CF71-7AB2-4FFF-869B-DCA009F6A499}" destId="{B2696457-C1C9-43C8-9E7C-69C26A1EB48D}" srcOrd="0" destOrd="0" presId="urn:microsoft.com/office/officeart/2008/layout/HexagonCluster"/>
    <dgm:cxn modelId="{C2297288-CF76-4388-BC8E-B3CCAA20F4B8}" type="presParOf" srcId="{D9422AAE-7B29-4027-B088-E55AFBCB6554}" destId="{F2C5D605-62FF-4144-A17B-DDEADA17AF14}" srcOrd="24" destOrd="0" presId="urn:microsoft.com/office/officeart/2008/layout/HexagonCluster"/>
    <dgm:cxn modelId="{AED74237-1A97-4D7F-9370-88140397AEE9}" type="presParOf" srcId="{F2C5D605-62FF-4144-A17B-DDEADA17AF14}" destId="{77E1BACF-58A4-4961-857D-95087F46186C}" srcOrd="0" destOrd="0" presId="urn:microsoft.com/office/officeart/2008/layout/HexagonCluster"/>
    <dgm:cxn modelId="{F4954580-83B1-4BCB-A141-6E2BE31C6928}" type="presParOf" srcId="{D9422AAE-7B29-4027-B088-E55AFBCB6554}" destId="{A9B7EA9F-A524-45FB-BD25-5030D4EA834E}" srcOrd="25" destOrd="0" presId="urn:microsoft.com/office/officeart/2008/layout/HexagonCluster"/>
    <dgm:cxn modelId="{CE751E0C-E59C-4AE0-B778-3CA092DEA6C8}" type="presParOf" srcId="{A9B7EA9F-A524-45FB-BD25-5030D4EA834E}" destId="{D7F3E697-E0DD-4533-AC0C-74AE16FA836A}" srcOrd="0" destOrd="0" presId="urn:microsoft.com/office/officeart/2008/layout/HexagonCluster"/>
    <dgm:cxn modelId="{AB1AC07E-4489-4183-8EF2-78310873B5D3}" type="presParOf" srcId="{D9422AAE-7B29-4027-B088-E55AFBCB6554}" destId="{5EF03DE3-7854-4D1B-9E8B-F47F93FE751D}" srcOrd="26" destOrd="0" presId="urn:microsoft.com/office/officeart/2008/layout/HexagonCluster"/>
    <dgm:cxn modelId="{51BEC30A-06E9-4D05-B9D7-3D0F61BABFEC}" type="presParOf" srcId="{5EF03DE3-7854-4D1B-9E8B-F47F93FE751D}" destId="{6F78F215-2B91-4F2A-9F01-D676D6489E89}" srcOrd="0" destOrd="0" presId="urn:microsoft.com/office/officeart/2008/layout/HexagonCluster"/>
    <dgm:cxn modelId="{052D81C6-6FE5-40A8-90EA-439C36FB918A}" type="presParOf" srcId="{D9422AAE-7B29-4027-B088-E55AFBCB6554}" destId="{930E9BFA-A6A2-40F6-B690-44DDD96D4407}" srcOrd="27" destOrd="0" presId="urn:microsoft.com/office/officeart/2008/layout/HexagonCluster"/>
    <dgm:cxn modelId="{81B2F27C-D262-4ADA-A3D2-B6EA5B65DBAA}" type="presParOf" srcId="{930E9BFA-A6A2-40F6-B690-44DDD96D4407}" destId="{0C403809-639C-487F-8D5B-09B6AF0227AD}" srcOrd="0" destOrd="0" presId="urn:microsoft.com/office/officeart/2008/layout/HexagonCluster"/>
    <dgm:cxn modelId="{65F412D4-1402-48E1-963C-D83B4C539746}" type="presParOf" srcId="{D9422AAE-7B29-4027-B088-E55AFBCB6554}" destId="{061CCD60-79C6-4FE3-97D3-EC11AE94BAEA}" srcOrd="28" destOrd="0" presId="urn:microsoft.com/office/officeart/2008/layout/HexagonCluster"/>
    <dgm:cxn modelId="{5217CF60-2DA6-4E4E-88A4-C3E6001CF651}" type="presParOf" srcId="{061CCD60-79C6-4FE3-97D3-EC11AE94BAEA}" destId="{52075B6F-833D-49A7-AE10-12DC0E67869B}" srcOrd="0" destOrd="0" presId="urn:microsoft.com/office/officeart/2008/layout/HexagonCluster"/>
    <dgm:cxn modelId="{9AA2483E-F369-4197-AA15-C05853F7E7ED}" type="presParOf" srcId="{D9422AAE-7B29-4027-B088-E55AFBCB6554}" destId="{314DD7D5-A526-4FA5-96BF-289BA4BC0AC9}" srcOrd="29" destOrd="0" presId="urn:microsoft.com/office/officeart/2008/layout/HexagonCluster"/>
    <dgm:cxn modelId="{F2EC68C2-E813-4FD9-BE3F-4B98F8015C5B}" type="presParOf" srcId="{314DD7D5-A526-4FA5-96BF-289BA4BC0AC9}" destId="{F2B04002-5ADA-4C9B-B5CD-E7F9232C9EE4}" srcOrd="0" destOrd="0" presId="urn:microsoft.com/office/officeart/2008/layout/HexagonCluster"/>
    <dgm:cxn modelId="{312809B2-F299-4B2B-A6AE-A35E16196AC1}" type="presParOf" srcId="{D9422AAE-7B29-4027-B088-E55AFBCB6554}" destId="{ABC51476-B4F9-42E0-A60E-B40BE583EF2E}" srcOrd="30" destOrd="0" presId="urn:microsoft.com/office/officeart/2008/layout/HexagonCluster"/>
    <dgm:cxn modelId="{52132B8E-503B-4E0E-ABC0-814603ED0C4B}" type="presParOf" srcId="{ABC51476-B4F9-42E0-A60E-B40BE583EF2E}" destId="{B3A7E174-71ED-4641-9048-1DAD3E3235E3}" srcOrd="0" destOrd="0" presId="urn:microsoft.com/office/officeart/2008/layout/HexagonCluster"/>
    <dgm:cxn modelId="{B78039E4-236E-4872-B7AE-61A372CDF33A}" type="presParOf" srcId="{D9422AAE-7B29-4027-B088-E55AFBCB6554}" destId="{780F69B6-04DD-41DA-A7E4-C48678D0E6CA}" srcOrd="31" destOrd="0" presId="urn:microsoft.com/office/officeart/2008/layout/HexagonCluster"/>
    <dgm:cxn modelId="{D16163B0-CDAF-4906-9E4A-07495F4E5B83}" type="presParOf" srcId="{780F69B6-04DD-41DA-A7E4-C48678D0E6CA}" destId="{539F074D-AC9C-4FC7-BDEC-B1829493050C}" srcOrd="0" destOrd="0" presId="urn:microsoft.com/office/officeart/2008/layout/HexagonCluster"/>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654DF64C-A7B8-45F5-9C8A-214E9C9EB569}" type="doc">
      <dgm:prSet loTypeId="urn:microsoft.com/office/officeart/2008/layout/HexagonCluster" loCatId="picture" qsTypeId="urn:microsoft.com/office/officeart/2005/8/quickstyle/3d1" qsCatId="3D" csTypeId="urn:microsoft.com/office/officeart/2005/8/colors/accent1_2" csCatId="accent1" phldr="1"/>
      <dgm:spPr/>
      <dgm:t>
        <a:bodyPr/>
        <a:lstStyle/>
        <a:p>
          <a:endParaRPr lang="en-US"/>
        </a:p>
      </dgm:t>
    </dgm:pt>
    <dgm:pt modelId="{E297837B-32B6-4BEF-987C-10C85115422F}">
      <dgm:prSet phldrT="[Text]"/>
      <dgm:spPr/>
      <dgm:t>
        <a:bodyPr/>
        <a:lstStyle/>
        <a:p>
          <a:r>
            <a:rPr lang="en-US" dirty="0" smtClean="0"/>
            <a:t>Coded  UI Test</a:t>
          </a:r>
          <a:endParaRPr lang="en-US" dirty="0"/>
        </a:p>
      </dgm:t>
    </dgm:pt>
    <dgm:pt modelId="{374F2CAE-0B3A-40E0-A2CB-A49931FC6D0E}" type="parTrans" cxnId="{59A4134F-BF75-44AA-B8FD-2F3A042CAF53}">
      <dgm:prSet/>
      <dgm:spPr/>
      <dgm:t>
        <a:bodyPr/>
        <a:lstStyle/>
        <a:p>
          <a:endParaRPr lang="en-US"/>
        </a:p>
      </dgm:t>
    </dgm:pt>
    <dgm:pt modelId="{35DE6D30-0E0E-4616-8642-07EEE6E93F7F}" type="sibTrans" cxnId="{59A4134F-BF75-44AA-B8FD-2F3A042CAF53}">
      <dgm:prSet/>
      <dgm:spPr/>
      <dgm:t>
        <a:bodyPr/>
        <a:lstStyle/>
        <a:p>
          <a:endParaRPr lang="en-US"/>
        </a:p>
      </dgm:t>
    </dgm:pt>
    <dgm:pt modelId="{4A8F8322-9F7B-4D78-8881-BDAE16A9238B}">
      <dgm:prSet phldrT="[Text]"/>
      <dgm:spPr/>
      <dgm:t>
        <a:bodyPr/>
        <a:lstStyle/>
        <a:p>
          <a:r>
            <a:rPr lang="en-US" dirty="0" smtClean="0"/>
            <a:t>YUI Test</a:t>
          </a:r>
          <a:endParaRPr lang="en-US" dirty="0"/>
        </a:p>
      </dgm:t>
    </dgm:pt>
    <dgm:pt modelId="{00AF1F43-D215-40D9-9FF1-9505D3944726}" type="parTrans" cxnId="{5E444EB7-A8EA-42F2-AF53-3D342FD82099}">
      <dgm:prSet/>
      <dgm:spPr/>
      <dgm:t>
        <a:bodyPr/>
        <a:lstStyle/>
        <a:p>
          <a:endParaRPr lang="en-US"/>
        </a:p>
      </dgm:t>
    </dgm:pt>
    <dgm:pt modelId="{5C53DBDA-E117-4AD3-AB9F-3D9C0B73C947}" type="sibTrans" cxnId="{5E444EB7-A8EA-42F2-AF53-3D342FD82099}">
      <dgm:prSet/>
      <dgm:spPr/>
      <dgm:t>
        <a:bodyPr/>
        <a:lstStyle/>
        <a:p>
          <a:endParaRPr lang="en-US"/>
        </a:p>
      </dgm:t>
    </dgm:pt>
    <dgm:pt modelId="{63159FB9-5701-4E61-8212-21B08CE94BA6}">
      <dgm:prSet phldrT="[Text]"/>
      <dgm:spPr/>
      <dgm:t>
        <a:bodyPr/>
        <a:lstStyle/>
        <a:p>
          <a:r>
            <a:rPr lang="en-US" dirty="0" err="1" smtClean="0"/>
            <a:t>JSpec</a:t>
          </a:r>
          <a:endParaRPr lang="en-US" dirty="0"/>
        </a:p>
      </dgm:t>
    </dgm:pt>
    <dgm:pt modelId="{74E903E2-46D2-42C5-9C7B-9A6F396EB26A}" type="parTrans" cxnId="{A3096977-5303-4093-83E1-EC34D43F04A7}">
      <dgm:prSet/>
      <dgm:spPr/>
      <dgm:t>
        <a:bodyPr/>
        <a:lstStyle/>
        <a:p>
          <a:endParaRPr lang="en-US"/>
        </a:p>
      </dgm:t>
    </dgm:pt>
    <dgm:pt modelId="{BB11E62E-C551-43E2-980E-41CA0A4405E2}" type="sibTrans" cxnId="{A3096977-5303-4093-83E1-EC34D43F04A7}">
      <dgm:prSet/>
      <dgm:spPr/>
      <dgm:t>
        <a:bodyPr/>
        <a:lstStyle/>
        <a:p>
          <a:endParaRPr lang="en-US"/>
        </a:p>
      </dgm:t>
    </dgm:pt>
    <dgm:pt modelId="{E376DF29-6B4E-4AF3-9E95-024C0F9B2D29}">
      <dgm:prSet phldrT="[Text]"/>
      <dgm:spPr/>
      <dgm:t>
        <a:bodyPr/>
        <a:lstStyle/>
        <a:p>
          <a:r>
            <a:rPr lang="en-US" dirty="0" smtClean="0"/>
            <a:t>Jasmine</a:t>
          </a:r>
          <a:endParaRPr lang="en-US" dirty="0"/>
        </a:p>
      </dgm:t>
    </dgm:pt>
    <dgm:pt modelId="{AFCF00C8-F8FF-44D4-97AB-6B58DC8CEA33}" type="parTrans" cxnId="{BC2EA4C3-7337-4343-9BCE-AB1EC4A428A5}">
      <dgm:prSet/>
      <dgm:spPr/>
      <dgm:t>
        <a:bodyPr/>
        <a:lstStyle/>
        <a:p>
          <a:endParaRPr lang="en-US"/>
        </a:p>
      </dgm:t>
    </dgm:pt>
    <dgm:pt modelId="{DE31B322-66CC-46F7-9C1A-03B009F468F6}" type="sibTrans" cxnId="{BC2EA4C3-7337-4343-9BCE-AB1EC4A428A5}">
      <dgm:prSet/>
      <dgm:spPr/>
      <dgm:t>
        <a:bodyPr/>
        <a:lstStyle/>
        <a:p>
          <a:endParaRPr lang="en-US"/>
        </a:p>
      </dgm:t>
    </dgm:pt>
    <dgm:pt modelId="{6112F24F-B057-4435-8881-2328D2ED4F09}">
      <dgm:prSet phldrT="[Text]"/>
      <dgm:spPr/>
      <dgm:t>
        <a:bodyPr/>
        <a:lstStyle/>
        <a:p>
          <a:r>
            <a:rPr lang="en-US" dirty="0" smtClean="0"/>
            <a:t>Screw-unit</a:t>
          </a:r>
          <a:endParaRPr lang="en-US" dirty="0"/>
        </a:p>
      </dgm:t>
    </dgm:pt>
    <dgm:pt modelId="{9B8F981B-457E-4751-A099-CC02D20A2891}" type="parTrans" cxnId="{64A76A87-D278-4530-881C-F7A556CDFE1C}">
      <dgm:prSet/>
      <dgm:spPr/>
      <dgm:t>
        <a:bodyPr/>
        <a:lstStyle/>
        <a:p>
          <a:endParaRPr lang="en-US"/>
        </a:p>
      </dgm:t>
    </dgm:pt>
    <dgm:pt modelId="{701B922A-E9BA-47E5-B81E-8B1D39CC52F9}" type="sibTrans" cxnId="{64A76A87-D278-4530-881C-F7A556CDFE1C}">
      <dgm:prSet/>
      <dgm:spPr/>
      <dgm:t>
        <a:bodyPr/>
        <a:lstStyle/>
        <a:p>
          <a:endParaRPr lang="en-US"/>
        </a:p>
      </dgm:t>
    </dgm:pt>
    <dgm:pt modelId="{9BAEE14D-9523-4D17-9010-14CB658EC0D9}">
      <dgm:prSet phldrT="[Text]"/>
      <dgm:spPr/>
      <dgm:t>
        <a:bodyPr/>
        <a:lstStyle/>
        <a:p>
          <a:r>
            <a:rPr lang="en-US" dirty="0" err="1" smtClean="0"/>
            <a:t>Nodeunit</a:t>
          </a:r>
          <a:endParaRPr lang="en-US" dirty="0"/>
        </a:p>
      </dgm:t>
    </dgm:pt>
    <dgm:pt modelId="{77B8D6D1-1456-402D-9087-E1867AC426D3}" type="parTrans" cxnId="{E6F18FAB-4315-46E7-B0B5-FB6934A6BC42}">
      <dgm:prSet/>
      <dgm:spPr/>
      <dgm:t>
        <a:bodyPr/>
        <a:lstStyle/>
        <a:p>
          <a:endParaRPr lang="en-US"/>
        </a:p>
      </dgm:t>
    </dgm:pt>
    <dgm:pt modelId="{7AAC98C5-83DC-422D-B0AE-3CDFCB6C0BF2}" type="sibTrans" cxnId="{E6F18FAB-4315-46E7-B0B5-FB6934A6BC42}">
      <dgm:prSet/>
      <dgm:spPr/>
      <dgm:t>
        <a:bodyPr/>
        <a:lstStyle/>
        <a:p>
          <a:endParaRPr lang="en-US"/>
        </a:p>
      </dgm:t>
    </dgm:pt>
    <dgm:pt modelId="{5D94B467-AEA2-45A9-8001-A78BF8C2D48B}">
      <dgm:prSet phldrT="[Text]"/>
      <dgm:spPr/>
      <dgm:t>
        <a:bodyPr/>
        <a:lstStyle/>
        <a:p>
          <a:r>
            <a:rPr lang="en-US" dirty="0" err="1" smtClean="0"/>
            <a:t>JSSpec</a:t>
          </a:r>
          <a:endParaRPr lang="en-US" dirty="0"/>
        </a:p>
      </dgm:t>
    </dgm:pt>
    <dgm:pt modelId="{A583C613-91FE-4319-B28F-7C7981231A59}" type="parTrans" cxnId="{BC2F1F5A-C96E-4206-9B23-93DA3B8C307E}">
      <dgm:prSet/>
      <dgm:spPr/>
      <dgm:t>
        <a:bodyPr/>
        <a:lstStyle/>
        <a:p>
          <a:endParaRPr lang="en-US"/>
        </a:p>
      </dgm:t>
    </dgm:pt>
    <dgm:pt modelId="{A6A5F4BA-90D5-4BCD-A8F2-8997399DAAB8}" type="sibTrans" cxnId="{BC2F1F5A-C96E-4206-9B23-93DA3B8C307E}">
      <dgm:prSet/>
      <dgm:spPr/>
      <dgm:t>
        <a:bodyPr/>
        <a:lstStyle/>
        <a:p>
          <a:endParaRPr lang="en-US"/>
        </a:p>
      </dgm:t>
    </dgm:pt>
    <dgm:pt modelId="{4C91B53A-2C10-42B5-84CE-DAAF8ADF71F2}">
      <dgm:prSet phldrT="[Text]"/>
      <dgm:spPr/>
      <dgm:t>
        <a:bodyPr/>
        <a:lstStyle/>
        <a:p>
          <a:r>
            <a:rPr lang="en-US" dirty="0" err="1" smtClean="0"/>
            <a:t>Qunit</a:t>
          </a:r>
          <a:endParaRPr lang="en-US" dirty="0"/>
        </a:p>
      </dgm:t>
    </dgm:pt>
    <dgm:pt modelId="{C8491CA6-E9DF-4D32-8715-26D32456458A}" type="parTrans" cxnId="{692720EC-30DB-48E7-A796-AEBB4545532D}">
      <dgm:prSet/>
      <dgm:spPr/>
      <dgm:t>
        <a:bodyPr/>
        <a:lstStyle/>
        <a:p>
          <a:endParaRPr lang="en-US"/>
        </a:p>
      </dgm:t>
    </dgm:pt>
    <dgm:pt modelId="{290F1486-3BBF-49C3-BE79-014C50EB5B22}" type="sibTrans" cxnId="{692720EC-30DB-48E7-A796-AEBB4545532D}">
      <dgm:prSet/>
      <dgm:spPr/>
      <dgm:t>
        <a:bodyPr/>
        <a:lstStyle/>
        <a:p>
          <a:endParaRPr lang="en-US"/>
        </a:p>
      </dgm:t>
    </dgm:pt>
    <dgm:pt modelId="{BC03B44C-074A-40E3-B56E-8C748357AF44}">
      <dgm:prSet phldrT="[Text]"/>
      <dgm:spPr/>
      <dgm:t>
        <a:bodyPr/>
        <a:lstStyle/>
        <a:p>
          <a:r>
            <a:rPr lang="en-US" dirty="0" err="1" smtClean="0"/>
            <a:t>jsUnity</a:t>
          </a:r>
          <a:endParaRPr lang="en-US" dirty="0"/>
        </a:p>
      </dgm:t>
    </dgm:pt>
    <dgm:pt modelId="{2317F294-B3E4-4EA4-A4D7-49E4A31F7A90}" type="parTrans" cxnId="{BA9E8B1D-A681-47B0-8942-E88D94FBBFF8}">
      <dgm:prSet/>
      <dgm:spPr/>
      <dgm:t>
        <a:bodyPr/>
        <a:lstStyle/>
        <a:p>
          <a:endParaRPr lang="en-US"/>
        </a:p>
      </dgm:t>
    </dgm:pt>
    <dgm:pt modelId="{A6C8C300-FB7C-4B2C-8111-0AB6C4CE4101}" type="sibTrans" cxnId="{BA9E8B1D-A681-47B0-8942-E88D94FBBFF8}">
      <dgm:prSet/>
      <dgm:spPr/>
      <dgm:t>
        <a:bodyPr/>
        <a:lstStyle/>
        <a:p>
          <a:endParaRPr lang="en-US"/>
        </a:p>
      </dgm:t>
    </dgm:pt>
    <dgm:pt modelId="{FF9A3917-1A9F-4F63-8E01-B9216C65BEC3}">
      <dgm:prSet phldrT="[Text]"/>
      <dgm:spPr/>
      <dgm:t>
        <a:bodyPr/>
        <a:lstStyle/>
        <a:p>
          <a:r>
            <a:rPr lang="en-US" smtClean="0"/>
            <a:t>JSUnit</a:t>
          </a:r>
          <a:endParaRPr lang="en-US" dirty="0"/>
        </a:p>
      </dgm:t>
    </dgm:pt>
    <dgm:pt modelId="{F401DA49-E7DF-4770-AE63-E5F6436CD09D}" type="parTrans" cxnId="{FD1C7DF7-8CE3-4541-8390-637E62C8D747}">
      <dgm:prSet/>
      <dgm:spPr/>
      <dgm:t>
        <a:bodyPr/>
        <a:lstStyle/>
        <a:p>
          <a:endParaRPr lang="en-US"/>
        </a:p>
      </dgm:t>
    </dgm:pt>
    <dgm:pt modelId="{F2ADD645-3497-4DC9-B63F-C4E246EF5F77}" type="sibTrans" cxnId="{FD1C7DF7-8CE3-4541-8390-637E62C8D747}">
      <dgm:prSet/>
      <dgm:spPr/>
      <dgm:t>
        <a:bodyPr/>
        <a:lstStyle/>
        <a:p>
          <a:endParaRPr lang="en-US"/>
        </a:p>
      </dgm:t>
    </dgm:pt>
    <dgm:pt modelId="{D9422AAE-7B29-4027-B088-E55AFBCB6554}" type="pres">
      <dgm:prSet presAssocID="{654DF64C-A7B8-45F5-9C8A-214E9C9EB569}" presName="Name0" presStyleCnt="0">
        <dgm:presLayoutVars>
          <dgm:chMax val="21"/>
          <dgm:chPref val="21"/>
        </dgm:presLayoutVars>
      </dgm:prSet>
      <dgm:spPr/>
      <dgm:t>
        <a:bodyPr/>
        <a:lstStyle/>
        <a:p>
          <a:endParaRPr lang="en-US"/>
        </a:p>
      </dgm:t>
    </dgm:pt>
    <dgm:pt modelId="{883B978D-DB5A-4F05-9F29-F0EC4AFF1C9F}" type="pres">
      <dgm:prSet presAssocID="{E297837B-32B6-4BEF-987C-10C85115422F}" presName="text1" presStyleCnt="0"/>
      <dgm:spPr/>
    </dgm:pt>
    <dgm:pt modelId="{87E2D07A-8C37-469D-B197-943DD1EA314B}" type="pres">
      <dgm:prSet presAssocID="{E297837B-32B6-4BEF-987C-10C85115422F}" presName="textRepeatNode" presStyleLbl="alignNode1" presStyleIdx="0" presStyleCnt="10">
        <dgm:presLayoutVars>
          <dgm:chMax val="0"/>
          <dgm:chPref val="0"/>
          <dgm:bulletEnabled val="1"/>
        </dgm:presLayoutVars>
      </dgm:prSet>
      <dgm:spPr/>
      <dgm:t>
        <a:bodyPr/>
        <a:lstStyle/>
        <a:p>
          <a:endParaRPr lang="en-US"/>
        </a:p>
      </dgm:t>
    </dgm:pt>
    <dgm:pt modelId="{AD98849A-FA20-43D7-AD68-279F91ADC8F8}" type="pres">
      <dgm:prSet presAssocID="{E297837B-32B6-4BEF-987C-10C85115422F}" presName="textaccent1" presStyleCnt="0"/>
      <dgm:spPr/>
    </dgm:pt>
    <dgm:pt modelId="{ECF5B205-00DE-48C7-8D58-094DEB13B975}" type="pres">
      <dgm:prSet presAssocID="{E297837B-32B6-4BEF-987C-10C85115422F}" presName="accentRepeatNode" presStyleLbl="solidAlignAcc1" presStyleIdx="0" presStyleCnt="20"/>
      <dgm:spPr/>
    </dgm:pt>
    <dgm:pt modelId="{538E72A0-9D6F-4F69-B4AB-E27ABD7B799D}" type="pres">
      <dgm:prSet presAssocID="{35DE6D30-0E0E-4616-8642-07EEE6E93F7F}" presName="image1" presStyleCnt="0"/>
      <dgm:spPr/>
    </dgm:pt>
    <dgm:pt modelId="{80392DD0-60AA-470B-8A4F-6827169CBE74}" type="pres">
      <dgm:prSet presAssocID="{35DE6D30-0E0E-4616-8642-07EEE6E93F7F}" presName="imageRepeatNode" presStyleLbl="alignAcc1" presStyleIdx="0" presStyleCnt="10"/>
      <dgm:spPr/>
      <dgm:t>
        <a:bodyPr/>
        <a:lstStyle/>
        <a:p>
          <a:endParaRPr lang="en-US"/>
        </a:p>
      </dgm:t>
    </dgm:pt>
    <dgm:pt modelId="{C17C5CEE-CAB8-4B34-9FAC-1179676C7FBB}" type="pres">
      <dgm:prSet presAssocID="{35DE6D30-0E0E-4616-8642-07EEE6E93F7F}" presName="imageaccent1" presStyleCnt="0"/>
      <dgm:spPr/>
    </dgm:pt>
    <dgm:pt modelId="{D9CBAB2A-BD7A-4033-8C49-04ABDB77CE41}" type="pres">
      <dgm:prSet presAssocID="{35DE6D30-0E0E-4616-8642-07EEE6E93F7F}" presName="accentRepeatNode" presStyleLbl="solidAlignAcc1" presStyleIdx="1" presStyleCnt="20"/>
      <dgm:spPr/>
    </dgm:pt>
    <dgm:pt modelId="{89A5246C-01A2-42B9-B4D6-DD5AF2B9215B}" type="pres">
      <dgm:prSet presAssocID="{FF9A3917-1A9F-4F63-8E01-B9216C65BEC3}" presName="text2" presStyleCnt="0"/>
      <dgm:spPr/>
    </dgm:pt>
    <dgm:pt modelId="{6AE5072E-87CF-400E-BA43-B6FFE81F1A8F}" type="pres">
      <dgm:prSet presAssocID="{FF9A3917-1A9F-4F63-8E01-B9216C65BEC3}" presName="textRepeatNode" presStyleLbl="alignNode1" presStyleIdx="1" presStyleCnt="10">
        <dgm:presLayoutVars>
          <dgm:chMax val="0"/>
          <dgm:chPref val="0"/>
          <dgm:bulletEnabled val="1"/>
        </dgm:presLayoutVars>
      </dgm:prSet>
      <dgm:spPr/>
      <dgm:t>
        <a:bodyPr/>
        <a:lstStyle/>
        <a:p>
          <a:endParaRPr lang="en-US"/>
        </a:p>
      </dgm:t>
    </dgm:pt>
    <dgm:pt modelId="{78D32954-E918-4A8C-B0D6-DBF5F0D3F325}" type="pres">
      <dgm:prSet presAssocID="{FF9A3917-1A9F-4F63-8E01-B9216C65BEC3}" presName="textaccent2" presStyleCnt="0"/>
      <dgm:spPr/>
    </dgm:pt>
    <dgm:pt modelId="{52107FF5-7519-4BDF-87A8-6A578DF19272}" type="pres">
      <dgm:prSet presAssocID="{FF9A3917-1A9F-4F63-8E01-B9216C65BEC3}" presName="accentRepeatNode" presStyleLbl="solidAlignAcc1" presStyleIdx="2" presStyleCnt="20"/>
      <dgm:spPr/>
    </dgm:pt>
    <dgm:pt modelId="{3119783F-182E-4B90-BCA2-2130F1AE4CFD}" type="pres">
      <dgm:prSet presAssocID="{F2ADD645-3497-4DC9-B63F-C4E246EF5F77}" presName="image2" presStyleCnt="0"/>
      <dgm:spPr/>
    </dgm:pt>
    <dgm:pt modelId="{1B4CFDED-0D8E-4BFC-AF0A-FCDCE6B0153D}" type="pres">
      <dgm:prSet presAssocID="{F2ADD645-3497-4DC9-B63F-C4E246EF5F77}" presName="imageRepeatNode" presStyleLbl="alignAcc1" presStyleIdx="1" presStyleCnt="10"/>
      <dgm:spPr/>
      <dgm:t>
        <a:bodyPr/>
        <a:lstStyle/>
        <a:p>
          <a:endParaRPr lang="en-US"/>
        </a:p>
      </dgm:t>
    </dgm:pt>
    <dgm:pt modelId="{CE20A75C-EEAF-4378-8C4C-5AAE519BAA81}" type="pres">
      <dgm:prSet presAssocID="{F2ADD645-3497-4DC9-B63F-C4E246EF5F77}" presName="imageaccent2" presStyleCnt="0"/>
      <dgm:spPr/>
    </dgm:pt>
    <dgm:pt modelId="{0632BB2A-803B-4B33-8AEF-9BF9131F81BB}" type="pres">
      <dgm:prSet presAssocID="{F2ADD645-3497-4DC9-B63F-C4E246EF5F77}" presName="accentRepeatNode" presStyleLbl="solidAlignAcc1" presStyleIdx="3" presStyleCnt="20"/>
      <dgm:spPr/>
    </dgm:pt>
    <dgm:pt modelId="{64416FB1-9886-4CD0-B191-D859156A5553}" type="pres">
      <dgm:prSet presAssocID="{4A8F8322-9F7B-4D78-8881-BDAE16A9238B}" presName="text3" presStyleCnt="0"/>
      <dgm:spPr/>
    </dgm:pt>
    <dgm:pt modelId="{30C8242E-25DC-4743-8FAF-7F68965DD1E1}" type="pres">
      <dgm:prSet presAssocID="{4A8F8322-9F7B-4D78-8881-BDAE16A9238B}" presName="textRepeatNode" presStyleLbl="alignNode1" presStyleIdx="2" presStyleCnt="10">
        <dgm:presLayoutVars>
          <dgm:chMax val="0"/>
          <dgm:chPref val="0"/>
          <dgm:bulletEnabled val="1"/>
        </dgm:presLayoutVars>
      </dgm:prSet>
      <dgm:spPr/>
      <dgm:t>
        <a:bodyPr/>
        <a:lstStyle/>
        <a:p>
          <a:endParaRPr lang="en-US"/>
        </a:p>
      </dgm:t>
    </dgm:pt>
    <dgm:pt modelId="{1970AB9E-7E54-43B2-AF68-42A928F93BA2}" type="pres">
      <dgm:prSet presAssocID="{4A8F8322-9F7B-4D78-8881-BDAE16A9238B}" presName="textaccent3" presStyleCnt="0"/>
      <dgm:spPr/>
    </dgm:pt>
    <dgm:pt modelId="{A45EC30A-A62C-4C0B-9AD2-A875E7ADF3AC}" type="pres">
      <dgm:prSet presAssocID="{4A8F8322-9F7B-4D78-8881-BDAE16A9238B}" presName="accentRepeatNode" presStyleLbl="solidAlignAcc1" presStyleIdx="4" presStyleCnt="20"/>
      <dgm:spPr/>
    </dgm:pt>
    <dgm:pt modelId="{F927717B-31F2-4B18-BC51-B5FACCBA7889}" type="pres">
      <dgm:prSet presAssocID="{5C53DBDA-E117-4AD3-AB9F-3D9C0B73C947}" presName="image3" presStyleCnt="0"/>
      <dgm:spPr/>
    </dgm:pt>
    <dgm:pt modelId="{0B78FBD6-8722-4AB9-822F-D3009072F397}" type="pres">
      <dgm:prSet presAssocID="{5C53DBDA-E117-4AD3-AB9F-3D9C0B73C947}" presName="imageRepeatNode" presStyleLbl="alignAcc1" presStyleIdx="2" presStyleCnt="10"/>
      <dgm:spPr/>
      <dgm:t>
        <a:bodyPr/>
        <a:lstStyle/>
        <a:p>
          <a:endParaRPr lang="en-US"/>
        </a:p>
      </dgm:t>
    </dgm:pt>
    <dgm:pt modelId="{F82E3B6A-0A03-4A53-8DDB-528989038E79}" type="pres">
      <dgm:prSet presAssocID="{5C53DBDA-E117-4AD3-AB9F-3D9C0B73C947}" presName="imageaccent3" presStyleCnt="0"/>
      <dgm:spPr/>
    </dgm:pt>
    <dgm:pt modelId="{285CF744-1C4D-45B4-88B3-EED6790419FE}" type="pres">
      <dgm:prSet presAssocID="{5C53DBDA-E117-4AD3-AB9F-3D9C0B73C947}" presName="accentRepeatNode" presStyleLbl="solidAlignAcc1" presStyleIdx="5" presStyleCnt="20"/>
      <dgm:spPr/>
    </dgm:pt>
    <dgm:pt modelId="{25B0520B-9159-4879-9CFE-98BCACD5A17E}" type="pres">
      <dgm:prSet presAssocID="{63159FB9-5701-4E61-8212-21B08CE94BA6}" presName="text4" presStyleCnt="0"/>
      <dgm:spPr/>
    </dgm:pt>
    <dgm:pt modelId="{6684F04C-2201-4B54-90A6-7EBBC1F7514F}" type="pres">
      <dgm:prSet presAssocID="{63159FB9-5701-4E61-8212-21B08CE94BA6}" presName="textRepeatNode" presStyleLbl="alignNode1" presStyleIdx="3" presStyleCnt="10">
        <dgm:presLayoutVars>
          <dgm:chMax val="0"/>
          <dgm:chPref val="0"/>
          <dgm:bulletEnabled val="1"/>
        </dgm:presLayoutVars>
      </dgm:prSet>
      <dgm:spPr/>
      <dgm:t>
        <a:bodyPr/>
        <a:lstStyle/>
        <a:p>
          <a:endParaRPr lang="en-US"/>
        </a:p>
      </dgm:t>
    </dgm:pt>
    <dgm:pt modelId="{C008F62D-D659-46B2-A6BC-70FB988963B0}" type="pres">
      <dgm:prSet presAssocID="{63159FB9-5701-4E61-8212-21B08CE94BA6}" presName="textaccent4" presStyleCnt="0"/>
      <dgm:spPr/>
    </dgm:pt>
    <dgm:pt modelId="{A1184A02-4046-40C1-B1A7-F5008F4F0AC5}" type="pres">
      <dgm:prSet presAssocID="{63159FB9-5701-4E61-8212-21B08CE94BA6}" presName="accentRepeatNode" presStyleLbl="solidAlignAcc1" presStyleIdx="6" presStyleCnt="20"/>
      <dgm:spPr/>
    </dgm:pt>
    <dgm:pt modelId="{DF4CD2B7-15F9-4701-8A89-A2E5C09F54E2}" type="pres">
      <dgm:prSet presAssocID="{BB11E62E-C551-43E2-980E-41CA0A4405E2}" presName="image4" presStyleCnt="0"/>
      <dgm:spPr/>
    </dgm:pt>
    <dgm:pt modelId="{72D3BBA9-5C4F-4BEA-BBBD-536478238617}" type="pres">
      <dgm:prSet presAssocID="{BB11E62E-C551-43E2-980E-41CA0A4405E2}" presName="imageRepeatNode" presStyleLbl="alignAcc1" presStyleIdx="3" presStyleCnt="10"/>
      <dgm:spPr/>
      <dgm:t>
        <a:bodyPr/>
        <a:lstStyle/>
        <a:p>
          <a:endParaRPr lang="en-US"/>
        </a:p>
      </dgm:t>
    </dgm:pt>
    <dgm:pt modelId="{EBEACD67-6BE0-49F8-A2CC-D19C25CD73D2}" type="pres">
      <dgm:prSet presAssocID="{BB11E62E-C551-43E2-980E-41CA0A4405E2}" presName="imageaccent4" presStyleCnt="0"/>
      <dgm:spPr/>
    </dgm:pt>
    <dgm:pt modelId="{DD96975E-EA82-4606-A0FB-5E94EC86E81D}" type="pres">
      <dgm:prSet presAssocID="{BB11E62E-C551-43E2-980E-41CA0A4405E2}" presName="accentRepeatNode" presStyleLbl="solidAlignAcc1" presStyleIdx="7" presStyleCnt="20"/>
      <dgm:spPr/>
    </dgm:pt>
    <dgm:pt modelId="{BB6CC98B-8DDE-48E9-99E6-9E1DC938EDCB}" type="pres">
      <dgm:prSet presAssocID="{E376DF29-6B4E-4AF3-9E95-024C0F9B2D29}" presName="text5" presStyleCnt="0"/>
      <dgm:spPr/>
    </dgm:pt>
    <dgm:pt modelId="{9D092472-D2DD-4784-8165-BC58490EFC71}" type="pres">
      <dgm:prSet presAssocID="{E376DF29-6B4E-4AF3-9E95-024C0F9B2D29}" presName="textRepeatNode" presStyleLbl="alignNode1" presStyleIdx="4" presStyleCnt="10">
        <dgm:presLayoutVars>
          <dgm:chMax val="0"/>
          <dgm:chPref val="0"/>
          <dgm:bulletEnabled val="1"/>
        </dgm:presLayoutVars>
      </dgm:prSet>
      <dgm:spPr/>
      <dgm:t>
        <a:bodyPr/>
        <a:lstStyle/>
        <a:p>
          <a:endParaRPr lang="en-US"/>
        </a:p>
      </dgm:t>
    </dgm:pt>
    <dgm:pt modelId="{B13BF5B6-AEC7-42FF-99F4-A9E8580EE297}" type="pres">
      <dgm:prSet presAssocID="{E376DF29-6B4E-4AF3-9E95-024C0F9B2D29}" presName="textaccent5" presStyleCnt="0"/>
      <dgm:spPr/>
    </dgm:pt>
    <dgm:pt modelId="{FAB41FBA-5957-4789-B82F-DFE17526943B}" type="pres">
      <dgm:prSet presAssocID="{E376DF29-6B4E-4AF3-9E95-024C0F9B2D29}" presName="accentRepeatNode" presStyleLbl="solidAlignAcc1" presStyleIdx="8" presStyleCnt="20"/>
      <dgm:spPr/>
    </dgm:pt>
    <dgm:pt modelId="{379854C7-9634-4873-B0EE-C772B259F9BA}" type="pres">
      <dgm:prSet presAssocID="{DE31B322-66CC-46F7-9C1A-03B009F468F6}" presName="image5" presStyleCnt="0"/>
      <dgm:spPr/>
    </dgm:pt>
    <dgm:pt modelId="{B1628D4D-B191-4E14-BFC9-3FB247681ECE}" type="pres">
      <dgm:prSet presAssocID="{DE31B322-66CC-46F7-9C1A-03B009F468F6}" presName="imageRepeatNode" presStyleLbl="alignAcc1" presStyleIdx="4" presStyleCnt="10"/>
      <dgm:spPr/>
      <dgm:t>
        <a:bodyPr/>
        <a:lstStyle/>
        <a:p>
          <a:endParaRPr lang="en-US"/>
        </a:p>
      </dgm:t>
    </dgm:pt>
    <dgm:pt modelId="{8111D837-97F1-4177-BACB-BB613E781665}" type="pres">
      <dgm:prSet presAssocID="{DE31B322-66CC-46F7-9C1A-03B009F468F6}" presName="imageaccent5" presStyleCnt="0"/>
      <dgm:spPr/>
    </dgm:pt>
    <dgm:pt modelId="{22CF5B0F-8251-46FE-BE25-3E775DBA87E9}" type="pres">
      <dgm:prSet presAssocID="{DE31B322-66CC-46F7-9C1A-03B009F468F6}" presName="accentRepeatNode" presStyleLbl="solidAlignAcc1" presStyleIdx="9" presStyleCnt="20"/>
      <dgm:spPr/>
    </dgm:pt>
    <dgm:pt modelId="{C740CD8B-099C-4506-B19D-C24B389F0496}" type="pres">
      <dgm:prSet presAssocID="{6112F24F-B057-4435-8881-2328D2ED4F09}" presName="text6" presStyleCnt="0"/>
      <dgm:spPr/>
    </dgm:pt>
    <dgm:pt modelId="{018D495F-E6C7-4105-91B3-DA4AB50D76AC}" type="pres">
      <dgm:prSet presAssocID="{6112F24F-B057-4435-8881-2328D2ED4F09}" presName="textRepeatNode" presStyleLbl="alignNode1" presStyleIdx="5" presStyleCnt="10">
        <dgm:presLayoutVars>
          <dgm:chMax val="0"/>
          <dgm:chPref val="0"/>
          <dgm:bulletEnabled val="1"/>
        </dgm:presLayoutVars>
      </dgm:prSet>
      <dgm:spPr/>
      <dgm:t>
        <a:bodyPr/>
        <a:lstStyle/>
        <a:p>
          <a:endParaRPr lang="en-US"/>
        </a:p>
      </dgm:t>
    </dgm:pt>
    <dgm:pt modelId="{417E4364-DB16-44A5-8EF3-A7643A1B3EF2}" type="pres">
      <dgm:prSet presAssocID="{6112F24F-B057-4435-8881-2328D2ED4F09}" presName="textaccent6" presStyleCnt="0"/>
      <dgm:spPr/>
    </dgm:pt>
    <dgm:pt modelId="{0164F2CF-1B4A-43DF-A487-1B1D1A8ECDD7}" type="pres">
      <dgm:prSet presAssocID="{6112F24F-B057-4435-8881-2328D2ED4F09}" presName="accentRepeatNode" presStyleLbl="solidAlignAcc1" presStyleIdx="10" presStyleCnt="20"/>
      <dgm:spPr/>
    </dgm:pt>
    <dgm:pt modelId="{1E6C9339-953E-4DEC-9890-F14489545042}" type="pres">
      <dgm:prSet presAssocID="{701B922A-E9BA-47E5-B81E-8B1D39CC52F9}" presName="image6" presStyleCnt="0"/>
      <dgm:spPr/>
    </dgm:pt>
    <dgm:pt modelId="{68B74A5C-20B0-483C-8A4A-435ED8FE4523}" type="pres">
      <dgm:prSet presAssocID="{701B922A-E9BA-47E5-B81E-8B1D39CC52F9}" presName="imageRepeatNode" presStyleLbl="alignAcc1" presStyleIdx="5" presStyleCnt="10"/>
      <dgm:spPr/>
      <dgm:t>
        <a:bodyPr/>
        <a:lstStyle/>
        <a:p>
          <a:endParaRPr lang="en-US"/>
        </a:p>
      </dgm:t>
    </dgm:pt>
    <dgm:pt modelId="{FF2913FE-34E5-4D21-97DF-91AAD80D54A1}" type="pres">
      <dgm:prSet presAssocID="{701B922A-E9BA-47E5-B81E-8B1D39CC52F9}" presName="imageaccent6" presStyleCnt="0"/>
      <dgm:spPr/>
    </dgm:pt>
    <dgm:pt modelId="{B2696457-C1C9-43C8-9E7C-69C26A1EB48D}" type="pres">
      <dgm:prSet presAssocID="{701B922A-E9BA-47E5-B81E-8B1D39CC52F9}" presName="accentRepeatNode" presStyleLbl="solidAlignAcc1" presStyleIdx="11" presStyleCnt="20"/>
      <dgm:spPr/>
    </dgm:pt>
    <dgm:pt modelId="{A9FDBDE5-19C1-4139-B9B1-94ED263E4C7C}" type="pres">
      <dgm:prSet presAssocID="{5D94B467-AEA2-45A9-8001-A78BF8C2D48B}" presName="text7" presStyleCnt="0"/>
      <dgm:spPr/>
    </dgm:pt>
    <dgm:pt modelId="{F9F073E7-1389-492A-9E0E-D5B43EB8E7B5}" type="pres">
      <dgm:prSet presAssocID="{5D94B467-AEA2-45A9-8001-A78BF8C2D48B}" presName="textRepeatNode" presStyleLbl="alignNode1" presStyleIdx="6" presStyleCnt="10">
        <dgm:presLayoutVars>
          <dgm:chMax val="0"/>
          <dgm:chPref val="0"/>
          <dgm:bulletEnabled val="1"/>
        </dgm:presLayoutVars>
      </dgm:prSet>
      <dgm:spPr/>
      <dgm:t>
        <a:bodyPr/>
        <a:lstStyle/>
        <a:p>
          <a:endParaRPr lang="en-US"/>
        </a:p>
      </dgm:t>
    </dgm:pt>
    <dgm:pt modelId="{C62FA1BD-0C65-4862-9314-50AE7E1FE48E}" type="pres">
      <dgm:prSet presAssocID="{5D94B467-AEA2-45A9-8001-A78BF8C2D48B}" presName="textaccent7" presStyleCnt="0"/>
      <dgm:spPr/>
    </dgm:pt>
    <dgm:pt modelId="{D587B6CF-8D53-4635-9FF5-7337837EBFA6}" type="pres">
      <dgm:prSet presAssocID="{5D94B467-AEA2-45A9-8001-A78BF8C2D48B}" presName="accentRepeatNode" presStyleLbl="solidAlignAcc1" presStyleIdx="12" presStyleCnt="20"/>
      <dgm:spPr/>
    </dgm:pt>
    <dgm:pt modelId="{93D0034D-B6BC-4081-98E2-010EC034D2B5}" type="pres">
      <dgm:prSet presAssocID="{A6A5F4BA-90D5-4BCD-A8F2-8997399DAAB8}" presName="image7" presStyleCnt="0"/>
      <dgm:spPr/>
    </dgm:pt>
    <dgm:pt modelId="{157C906F-46D2-4620-90B1-37DCFCD9F16D}" type="pres">
      <dgm:prSet presAssocID="{A6A5F4BA-90D5-4BCD-A8F2-8997399DAAB8}" presName="imageRepeatNode" presStyleLbl="alignAcc1" presStyleIdx="6" presStyleCnt="10"/>
      <dgm:spPr/>
      <dgm:t>
        <a:bodyPr/>
        <a:lstStyle/>
        <a:p>
          <a:endParaRPr lang="en-US"/>
        </a:p>
      </dgm:t>
    </dgm:pt>
    <dgm:pt modelId="{65F561B6-17F8-43D6-9AF8-1E08FA58251E}" type="pres">
      <dgm:prSet presAssocID="{A6A5F4BA-90D5-4BCD-A8F2-8997399DAAB8}" presName="imageaccent7" presStyleCnt="0"/>
      <dgm:spPr/>
    </dgm:pt>
    <dgm:pt modelId="{4C3976DC-1FB7-4C35-87E8-81A2AFE528F7}" type="pres">
      <dgm:prSet presAssocID="{A6A5F4BA-90D5-4BCD-A8F2-8997399DAAB8}" presName="accentRepeatNode" presStyleLbl="solidAlignAcc1" presStyleIdx="13" presStyleCnt="20"/>
      <dgm:spPr/>
    </dgm:pt>
    <dgm:pt modelId="{02093034-59AF-4B81-B702-1BB4D144904D}" type="pres">
      <dgm:prSet presAssocID="{9BAEE14D-9523-4D17-9010-14CB658EC0D9}" presName="text8" presStyleCnt="0"/>
      <dgm:spPr/>
    </dgm:pt>
    <dgm:pt modelId="{77E1BACF-58A4-4961-857D-95087F46186C}" type="pres">
      <dgm:prSet presAssocID="{9BAEE14D-9523-4D17-9010-14CB658EC0D9}" presName="textRepeatNode" presStyleLbl="alignNode1" presStyleIdx="7" presStyleCnt="10">
        <dgm:presLayoutVars>
          <dgm:chMax val="0"/>
          <dgm:chPref val="0"/>
          <dgm:bulletEnabled val="1"/>
        </dgm:presLayoutVars>
      </dgm:prSet>
      <dgm:spPr/>
      <dgm:t>
        <a:bodyPr/>
        <a:lstStyle/>
        <a:p>
          <a:endParaRPr lang="en-US"/>
        </a:p>
      </dgm:t>
    </dgm:pt>
    <dgm:pt modelId="{25BDB0EF-8EF2-4414-8DC9-4495A9549521}" type="pres">
      <dgm:prSet presAssocID="{9BAEE14D-9523-4D17-9010-14CB658EC0D9}" presName="textaccent8" presStyleCnt="0"/>
      <dgm:spPr/>
    </dgm:pt>
    <dgm:pt modelId="{D7F3E697-E0DD-4533-AC0C-74AE16FA836A}" type="pres">
      <dgm:prSet presAssocID="{9BAEE14D-9523-4D17-9010-14CB658EC0D9}" presName="accentRepeatNode" presStyleLbl="solidAlignAcc1" presStyleIdx="14" presStyleCnt="20"/>
      <dgm:spPr/>
    </dgm:pt>
    <dgm:pt modelId="{A3DB9B53-4258-43D6-91BF-6B7A43544F53}" type="pres">
      <dgm:prSet presAssocID="{7AAC98C5-83DC-422D-B0AE-3CDFCB6C0BF2}" presName="image8" presStyleCnt="0"/>
      <dgm:spPr/>
    </dgm:pt>
    <dgm:pt modelId="{6F78F215-2B91-4F2A-9F01-D676D6489E89}" type="pres">
      <dgm:prSet presAssocID="{7AAC98C5-83DC-422D-B0AE-3CDFCB6C0BF2}" presName="imageRepeatNode" presStyleLbl="alignAcc1" presStyleIdx="7" presStyleCnt="10"/>
      <dgm:spPr/>
      <dgm:t>
        <a:bodyPr/>
        <a:lstStyle/>
        <a:p>
          <a:endParaRPr lang="en-US"/>
        </a:p>
      </dgm:t>
    </dgm:pt>
    <dgm:pt modelId="{59BDBA8B-6DBB-4E17-89AF-42B5EFC3BEA5}" type="pres">
      <dgm:prSet presAssocID="{7AAC98C5-83DC-422D-B0AE-3CDFCB6C0BF2}" presName="imageaccent8" presStyleCnt="0"/>
      <dgm:spPr/>
    </dgm:pt>
    <dgm:pt modelId="{0C403809-639C-487F-8D5B-09B6AF0227AD}" type="pres">
      <dgm:prSet presAssocID="{7AAC98C5-83DC-422D-B0AE-3CDFCB6C0BF2}" presName="accentRepeatNode" presStyleLbl="solidAlignAcc1" presStyleIdx="15" presStyleCnt="20"/>
      <dgm:spPr/>
    </dgm:pt>
    <dgm:pt modelId="{0E50AEF8-1A78-4ACA-AF10-5ABD5C4BABAC}" type="pres">
      <dgm:prSet presAssocID="{4C91B53A-2C10-42B5-84CE-DAAF8ADF71F2}" presName="text9" presStyleCnt="0"/>
      <dgm:spPr/>
    </dgm:pt>
    <dgm:pt modelId="{89B2E05C-6D1D-4164-AAE1-207C9279B409}" type="pres">
      <dgm:prSet presAssocID="{4C91B53A-2C10-42B5-84CE-DAAF8ADF71F2}" presName="textRepeatNode" presStyleLbl="alignNode1" presStyleIdx="8" presStyleCnt="10">
        <dgm:presLayoutVars>
          <dgm:chMax val="0"/>
          <dgm:chPref val="0"/>
          <dgm:bulletEnabled val="1"/>
        </dgm:presLayoutVars>
      </dgm:prSet>
      <dgm:spPr/>
      <dgm:t>
        <a:bodyPr/>
        <a:lstStyle/>
        <a:p>
          <a:endParaRPr lang="en-US"/>
        </a:p>
      </dgm:t>
    </dgm:pt>
    <dgm:pt modelId="{7438F754-2FBB-45CE-956C-C01F46C4E98B}" type="pres">
      <dgm:prSet presAssocID="{4C91B53A-2C10-42B5-84CE-DAAF8ADF71F2}" presName="textaccent9" presStyleCnt="0"/>
      <dgm:spPr/>
    </dgm:pt>
    <dgm:pt modelId="{CB4A2F1D-F21D-4F9A-8DF7-1FD4D3D81B9B}" type="pres">
      <dgm:prSet presAssocID="{4C91B53A-2C10-42B5-84CE-DAAF8ADF71F2}" presName="accentRepeatNode" presStyleLbl="solidAlignAcc1" presStyleIdx="16" presStyleCnt="20"/>
      <dgm:spPr/>
    </dgm:pt>
    <dgm:pt modelId="{1D4E21C8-95A3-4D4D-9A5C-E716302190A7}" type="pres">
      <dgm:prSet presAssocID="{290F1486-3BBF-49C3-BE79-014C50EB5B22}" presName="image9" presStyleCnt="0"/>
      <dgm:spPr/>
    </dgm:pt>
    <dgm:pt modelId="{0901C8E7-570F-44D0-95A9-ADF37ADC4A18}" type="pres">
      <dgm:prSet presAssocID="{290F1486-3BBF-49C3-BE79-014C50EB5B22}" presName="imageRepeatNode" presStyleLbl="alignAcc1" presStyleIdx="8" presStyleCnt="10"/>
      <dgm:spPr/>
      <dgm:t>
        <a:bodyPr/>
        <a:lstStyle/>
        <a:p>
          <a:endParaRPr lang="en-US"/>
        </a:p>
      </dgm:t>
    </dgm:pt>
    <dgm:pt modelId="{F4804818-B79A-4BF4-A233-18CC04E01CC0}" type="pres">
      <dgm:prSet presAssocID="{290F1486-3BBF-49C3-BE79-014C50EB5B22}" presName="imageaccent9" presStyleCnt="0"/>
      <dgm:spPr/>
    </dgm:pt>
    <dgm:pt modelId="{2E55A35B-A502-4FA7-85E7-57330B3BEBFE}" type="pres">
      <dgm:prSet presAssocID="{290F1486-3BBF-49C3-BE79-014C50EB5B22}" presName="accentRepeatNode" presStyleLbl="solidAlignAcc1" presStyleIdx="17" presStyleCnt="20"/>
      <dgm:spPr/>
    </dgm:pt>
    <dgm:pt modelId="{6C58BCAA-03CA-4D8B-8D08-DEFEFBDD3EFD}" type="pres">
      <dgm:prSet presAssocID="{BC03B44C-074A-40E3-B56E-8C748357AF44}" presName="text10" presStyleCnt="0"/>
      <dgm:spPr/>
    </dgm:pt>
    <dgm:pt modelId="{C94892FA-3421-4CB3-A1F0-B44D35DDB507}" type="pres">
      <dgm:prSet presAssocID="{BC03B44C-074A-40E3-B56E-8C748357AF44}" presName="textRepeatNode" presStyleLbl="alignNode1" presStyleIdx="9" presStyleCnt="10">
        <dgm:presLayoutVars>
          <dgm:chMax val="0"/>
          <dgm:chPref val="0"/>
          <dgm:bulletEnabled val="1"/>
        </dgm:presLayoutVars>
      </dgm:prSet>
      <dgm:spPr/>
      <dgm:t>
        <a:bodyPr/>
        <a:lstStyle/>
        <a:p>
          <a:endParaRPr lang="en-US"/>
        </a:p>
      </dgm:t>
    </dgm:pt>
    <dgm:pt modelId="{93D29DB6-4022-44AA-8832-63173E5A968D}" type="pres">
      <dgm:prSet presAssocID="{BC03B44C-074A-40E3-B56E-8C748357AF44}" presName="textaccent10" presStyleCnt="0"/>
      <dgm:spPr/>
    </dgm:pt>
    <dgm:pt modelId="{9430E51F-6233-4884-B52A-36DC123BF9EA}" type="pres">
      <dgm:prSet presAssocID="{BC03B44C-074A-40E3-B56E-8C748357AF44}" presName="accentRepeatNode" presStyleLbl="solidAlignAcc1" presStyleIdx="18" presStyleCnt="20"/>
      <dgm:spPr/>
    </dgm:pt>
    <dgm:pt modelId="{21C0DE35-8924-437E-A899-2487C3F3597C}" type="pres">
      <dgm:prSet presAssocID="{A6C8C300-FB7C-4B2C-8111-0AB6C4CE4101}" presName="image10" presStyleCnt="0"/>
      <dgm:spPr/>
    </dgm:pt>
    <dgm:pt modelId="{8E2D51B9-5A66-45F1-8333-38BAFFF7BB48}" type="pres">
      <dgm:prSet presAssocID="{A6C8C300-FB7C-4B2C-8111-0AB6C4CE4101}" presName="imageRepeatNode" presStyleLbl="alignAcc1" presStyleIdx="9" presStyleCnt="10"/>
      <dgm:spPr/>
      <dgm:t>
        <a:bodyPr/>
        <a:lstStyle/>
        <a:p>
          <a:endParaRPr lang="en-US"/>
        </a:p>
      </dgm:t>
    </dgm:pt>
    <dgm:pt modelId="{A884BADA-792E-4B68-8B68-FF90EA0380D6}" type="pres">
      <dgm:prSet presAssocID="{A6C8C300-FB7C-4B2C-8111-0AB6C4CE4101}" presName="imageaccent10" presStyleCnt="0"/>
      <dgm:spPr/>
    </dgm:pt>
    <dgm:pt modelId="{3DB630A7-9429-4000-A5AE-EC040C3EE8B4}" type="pres">
      <dgm:prSet presAssocID="{A6C8C300-FB7C-4B2C-8111-0AB6C4CE4101}" presName="accentRepeatNode" presStyleLbl="solidAlignAcc1" presStyleIdx="19" presStyleCnt="20"/>
      <dgm:spPr/>
    </dgm:pt>
  </dgm:ptLst>
  <dgm:cxnLst>
    <dgm:cxn modelId="{A9349BBF-7653-4D66-A94A-94ACD99970C7}" type="presOf" srcId="{BB11E62E-C551-43E2-980E-41CA0A4405E2}" destId="{72D3BBA9-5C4F-4BEA-BBBD-536478238617}" srcOrd="0" destOrd="0" presId="urn:microsoft.com/office/officeart/2008/layout/HexagonCluster"/>
    <dgm:cxn modelId="{FD1C7DF7-8CE3-4541-8390-637E62C8D747}" srcId="{654DF64C-A7B8-45F5-9C8A-214E9C9EB569}" destId="{FF9A3917-1A9F-4F63-8E01-B9216C65BEC3}" srcOrd="1" destOrd="0" parTransId="{F401DA49-E7DF-4770-AE63-E5F6436CD09D}" sibTransId="{F2ADD645-3497-4DC9-B63F-C4E246EF5F77}"/>
    <dgm:cxn modelId="{2902E3F3-3D2B-4C0A-A4AF-FEE51732660F}" type="presOf" srcId="{A6A5F4BA-90D5-4BCD-A8F2-8997399DAAB8}" destId="{157C906F-46D2-4620-90B1-37DCFCD9F16D}" srcOrd="0" destOrd="0" presId="urn:microsoft.com/office/officeart/2008/layout/HexagonCluster"/>
    <dgm:cxn modelId="{993BF6C0-0F0D-4F27-8E93-2151423D1FC0}" type="presOf" srcId="{E297837B-32B6-4BEF-987C-10C85115422F}" destId="{87E2D07A-8C37-469D-B197-943DD1EA314B}" srcOrd="0" destOrd="0" presId="urn:microsoft.com/office/officeart/2008/layout/HexagonCluster"/>
    <dgm:cxn modelId="{64A76A87-D278-4530-881C-F7A556CDFE1C}" srcId="{654DF64C-A7B8-45F5-9C8A-214E9C9EB569}" destId="{6112F24F-B057-4435-8881-2328D2ED4F09}" srcOrd="5" destOrd="0" parTransId="{9B8F981B-457E-4751-A099-CC02D20A2891}" sibTransId="{701B922A-E9BA-47E5-B81E-8B1D39CC52F9}"/>
    <dgm:cxn modelId="{5E444EB7-A8EA-42F2-AF53-3D342FD82099}" srcId="{654DF64C-A7B8-45F5-9C8A-214E9C9EB569}" destId="{4A8F8322-9F7B-4D78-8881-BDAE16A9238B}" srcOrd="2" destOrd="0" parTransId="{00AF1F43-D215-40D9-9FF1-9505D3944726}" sibTransId="{5C53DBDA-E117-4AD3-AB9F-3D9C0B73C947}"/>
    <dgm:cxn modelId="{BB9013F6-6FD4-470B-ACE8-A6908020627B}" type="presOf" srcId="{654DF64C-A7B8-45F5-9C8A-214E9C9EB569}" destId="{D9422AAE-7B29-4027-B088-E55AFBCB6554}" srcOrd="0" destOrd="0" presId="urn:microsoft.com/office/officeart/2008/layout/HexagonCluster"/>
    <dgm:cxn modelId="{59A4134F-BF75-44AA-B8FD-2F3A042CAF53}" srcId="{654DF64C-A7B8-45F5-9C8A-214E9C9EB569}" destId="{E297837B-32B6-4BEF-987C-10C85115422F}" srcOrd="0" destOrd="0" parTransId="{374F2CAE-0B3A-40E0-A2CB-A49931FC6D0E}" sibTransId="{35DE6D30-0E0E-4616-8642-07EEE6E93F7F}"/>
    <dgm:cxn modelId="{692720EC-30DB-48E7-A796-AEBB4545532D}" srcId="{654DF64C-A7B8-45F5-9C8A-214E9C9EB569}" destId="{4C91B53A-2C10-42B5-84CE-DAAF8ADF71F2}" srcOrd="8" destOrd="0" parTransId="{C8491CA6-E9DF-4D32-8715-26D32456458A}" sibTransId="{290F1486-3BBF-49C3-BE79-014C50EB5B22}"/>
    <dgm:cxn modelId="{A3096977-5303-4093-83E1-EC34D43F04A7}" srcId="{654DF64C-A7B8-45F5-9C8A-214E9C9EB569}" destId="{63159FB9-5701-4E61-8212-21B08CE94BA6}" srcOrd="3" destOrd="0" parTransId="{74E903E2-46D2-42C5-9C7B-9A6F396EB26A}" sibTransId="{BB11E62E-C551-43E2-980E-41CA0A4405E2}"/>
    <dgm:cxn modelId="{72996392-BE2D-4C15-8FA9-D7399D18EDDB}" type="presOf" srcId="{DE31B322-66CC-46F7-9C1A-03B009F468F6}" destId="{B1628D4D-B191-4E14-BFC9-3FB247681ECE}" srcOrd="0" destOrd="0" presId="urn:microsoft.com/office/officeart/2008/layout/HexagonCluster"/>
    <dgm:cxn modelId="{DDFADC48-641B-4294-8DDE-C9849B3FC9CC}" type="presOf" srcId="{701B922A-E9BA-47E5-B81E-8B1D39CC52F9}" destId="{68B74A5C-20B0-483C-8A4A-435ED8FE4523}" srcOrd="0" destOrd="0" presId="urn:microsoft.com/office/officeart/2008/layout/HexagonCluster"/>
    <dgm:cxn modelId="{4A9B7806-8ED0-46E1-AA91-F478D3739791}" type="presOf" srcId="{290F1486-3BBF-49C3-BE79-014C50EB5B22}" destId="{0901C8E7-570F-44D0-95A9-ADF37ADC4A18}" srcOrd="0" destOrd="0" presId="urn:microsoft.com/office/officeart/2008/layout/HexagonCluster"/>
    <dgm:cxn modelId="{BC2EA4C3-7337-4343-9BCE-AB1EC4A428A5}" srcId="{654DF64C-A7B8-45F5-9C8A-214E9C9EB569}" destId="{E376DF29-6B4E-4AF3-9E95-024C0F9B2D29}" srcOrd="4" destOrd="0" parTransId="{AFCF00C8-F8FF-44D4-97AB-6B58DC8CEA33}" sibTransId="{DE31B322-66CC-46F7-9C1A-03B009F468F6}"/>
    <dgm:cxn modelId="{69E9AFA9-4FB8-4C6A-A67B-E0D382AA085C}" type="presOf" srcId="{7AAC98C5-83DC-422D-B0AE-3CDFCB6C0BF2}" destId="{6F78F215-2B91-4F2A-9F01-D676D6489E89}" srcOrd="0" destOrd="0" presId="urn:microsoft.com/office/officeart/2008/layout/HexagonCluster"/>
    <dgm:cxn modelId="{2439C790-7B61-4301-8EEE-2EE8090B4DA7}" type="presOf" srcId="{F2ADD645-3497-4DC9-B63F-C4E246EF5F77}" destId="{1B4CFDED-0D8E-4BFC-AF0A-FCDCE6B0153D}" srcOrd="0" destOrd="0" presId="urn:microsoft.com/office/officeart/2008/layout/HexagonCluster"/>
    <dgm:cxn modelId="{BEF77915-23A4-41C0-9963-320965276534}" type="presOf" srcId="{6112F24F-B057-4435-8881-2328D2ED4F09}" destId="{018D495F-E6C7-4105-91B3-DA4AB50D76AC}" srcOrd="0" destOrd="0" presId="urn:microsoft.com/office/officeart/2008/layout/HexagonCluster"/>
    <dgm:cxn modelId="{2209341E-5204-40CA-A5E4-F0C85C3E306E}" type="presOf" srcId="{63159FB9-5701-4E61-8212-21B08CE94BA6}" destId="{6684F04C-2201-4B54-90A6-7EBBC1F7514F}" srcOrd="0" destOrd="0" presId="urn:microsoft.com/office/officeart/2008/layout/HexagonCluster"/>
    <dgm:cxn modelId="{BA9E8B1D-A681-47B0-8942-E88D94FBBFF8}" srcId="{654DF64C-A7B8-45F5-9C8A-214E9C9EB569}" destId="{BC03B44C-074A-40E3-B56E-8C748357AF44}" srcOrd="9" destOrd="0" parTransId="{2317F294-B3E4-4EA4-A4D7-49E4A31F7A90}" sibTransId="{A6C8C300-FB7C-4B2C-8111-0AB6C4CE4101}"/>
    <dgm:cxn modelId="{E063E56E-D946-453E-9140-FB2CC504CFF2}" type="presOf" srcId="{9BAEE14D-9523-4D17-9010-14CB658EC0D9}" destId="{77E1BACF-58A4-4961-857D-95087F46186C}" srcOrd="0" destOrd="0" presId="urn:microsoft.com/office/officeart/2008/layout/HexagonCluster"/>
    <dgm:cxn modelId="{ABF6FDF3-A7FD-4AF4-ACC6-C0874532BE72}" type="presOf" srcId="{4A8F8322-9F7B-4D78-8881-BDAE16A9238B}" destId="{30C8242E-25DC-4743-8FAF-7F68965DD1E1}" srcOrd="0" destOrd="0" presId="urn:microsoft.com/office/officeart/2008/layout/HexagonCluster"/>
    <dgm:cxn modelId="{92DF6B91-1E07-4DE4-9E97-1B1C5101C772}" type="presOf" srcId="{E376DF29-6B4E-4AF3-9E95-024C0F9B2D29}" destId="{9D092472-D2DD-4784-8165-BC58490EFC71}" srcOrd="0" destOrd="0" presId="urn:microsoft.com/office/officeart/2008/layout/HexagonCluster"/>
    <dgm:cxn modelId="{E6F18FAB-4315-46E7-B0B5-FB6934A6BC42}" srcId="{654DF64C-A7B8-45F5-9C8A-214E9C9EB569}" destId="{9BAEE14D-9523-4D17-9010-14CB658EC0D9}" srcOrd="7" destOrd="0" parTransId="{77B8D6D1-1456-402D-9087-E1867AC426D3}" sibTransId="{7AAC98C5-83DC-422D-B0AE-3CDFCB6C0BF2}"/>
    <dgm:cxn modelId="{9B9A0FD9-392F-4210-96AB-BEA9D00AF200}" type="presOf" srcId="{4C91B53A-2C10-42B5-84CE-DAAF8ADF71F2}" destId="{89B2E05C-6D1D-4164-AAE1-207C9279B409}" srcOrd="0" destOrd="0" presId="urn:microsoft.com/office/officeart/2008/layout/HexagonCluster"/>
    <dgm:cxn modelId="{3AC5B35E-48A2-40FF-9003-F48201D62149}" type="presOf" srcId="{35DE6D30-0E0E-4616-8642-07EEE6E93F7F}" destId="{80392DD0-60AA-470B-8A4F-6827169CBE74}" srcOrd="0" destOrd="0" presId="urn:microsoft.com/office/officeart/2008/layout/HexagonCluster"/>
    <dgm:cxn modelId="{15135340-1A04-4F85-AEEE-4026EEF8092E}" type="presOf" srcId="{BC03B44C-074A-40E3-B56E-8C748357AF44}" destId="{C94892FA-3421-4CB3-A1F0-B44D35DDB507}" srcOrd="0" destOrd="0" presId="urn:microsoft.com/office/officeart/2008/layout/HexagonCluster"/>
    <dgm:cxn modelId="{31AEA86A-82F2-4FFA-AE90-12310C4E4EE7}" type="presOf" srcId="{5C53DBDA-E117-4AD3-AB9F-3D9C0B73C947}" destId="{0B78FBD6-8722-4AB9-822F-D3009072F397}" srcOrd="0" destOrd="0" presId="urn:microsoft.com/office/officeart/2008/layout/HexagonCluster"/>
    <dgm:cxn modelId="{BC2F1F5A-C96E-4206-9B23-93DA3B8C307E}" srcId="{654DF64C-A7B8-45F5-9C8A-214E9C9EB569}" destId="{5D94B467-AEA2-45A9-8001-A78BF8C2D48B}" srcOrd="6" destOrd="0" parTransId="{A583C613-91FE-4319-B28F-7C7981231A59}" sibTransId="{A6A5F4BA-90D5-4BCD-A8F2-8997399DAAB8}"/>
    <dgm:cxn modelId="{988A83DE-1DA4-47F2-AAB0-53FBAFD22F69}" type="presOf" srcId="{A6C8C300-FB7C-4B2C-8111-0AB6C4CE4101}" destId="{8E2D51B9-5A66-45F1-8333-38BAFFF7BB48}" srcOrd="0" destOrd="0" presId="urn:microsoft.com/office/officeart/2008/layout/HexagonCluster"/>
    <dgm:cxn modelId="{D6212B3A-FBF3-4A1D-AB06-CE3F828E1377}" type="presOf" srcId="{FF9A3917-1A9F-4F63-8E01-B9216C65BEC3}" destId="{6AE5072E-87CF-400E-BA43-B6FFE81F1A8F}" srcOrd="0" destOrd="0" presId="urn:microsoft.com/office/officeart/2008/layout/HexagonCluster"/>
    <dgm:cxn modelId="{8D1AA618-1331-4761-9500-7320861B4189}" type="presOf" srcId="{5D94B467-AEA2-45A9-8001-A78BF8C2D48B}" destId="{F9F073E7-1389-492A-9E0E-D5B43EB8E7B5}" srcOrd="0" destOrd="0" presId="urn:microsoft.com/office/officeart/2008/layout/HexagonCluster"/>
    <dgm:cxn modelId="{C59AD097-000B-41E1-B17D-267FA842EC41}" type="presParOf" srcId="{D9422AAE-7B29-4027-B088-E55AFBCB6554}" destId="{883B978D-DB5A-4F05-9F29-F0EC4AFF1C9F}" srcOrd="0" destOrd="0" presId="urn:microsoft.com/office/officeart/2008/layout/HexagonCluster"/>
    <dgm:cxn modelId="{4D412539-C6AC-40C0-AA07-B4D575846F20}" type="presParOf" srcId="{883B978D-DB5A-4F05-9F29-F0EC4AFF1C9F}" destId="{87E2D07A-8C37-469D-B197-943DD1EA314B}" srcOrd="0" destOrd="0" presId="urn:microsoft.com/office/officeart/2008/layout/HexagonCluster"/>
    <dgm:cxn modelId="{E3FBAD1A-BB9C-4D65-99C9-3676A563B3C0}" type="presParOf" srcId="{D9422AAE-7B29-4027-B088-E55AFBCB6554}" destId="{AD98849A-FA20-43D7-AD68-279F91ADC8F8}" srcOrd="1" destOrd="0" presId="urn:microsoft.com/office/officeart/2008/layout/HexagonCluster"/>
    <dgm:cxn modelId="{9FD323AD-B1A0-41AB-B5ED-A82AF0FBFF89}" type="presParOf" srcId="{AD98849A-FA20-43D7-AD68-279F91ADC8F8}" destId="{ECF5B205-00DE-48C7-8D58-094DEB13B975}" srcOrd="0" destOrd="0" presId="urn:microsoft.com/office/officeart/2008/layout/HexagonCluster"/>
    <dgm:cxn modelId="{B7EBD3B9-960F-4688-AED8-D9EC2FC39EEC}" type="presParOf" srcId="{D9422AAE-7B29-4027-B088-E55AFBCB6554}" destId="{538E72A0-9D6F-4F69-B4AB-E27ABD7B799D}" srcOrd="2" destOrd="0" presId="urn:microsoft.com/office/officeart/2008/layout/HexagonCluster"/>
    <dgm:cxn modelId="{42D9B309-7AC0-41CC-A575-4928C8A56557}" type="presParOf" srcId="{538E72A0-9D6F-4F69-B4AB-E27ABD7B799D}" destId="{80392DD0-60AA-470B-8A4F-6827169CBE74}" srcOrd="0" destOrd="0" presId="urn:microsoft.com/office/officeart/2008/layout/HexagonCluster"/>
    <dgm:cxn modelId="{DA460CC8-259A-476B-AF38-380C0BCFB289}" type="presParOf" srcId="{D9422AAE-7B29-4027-B088-E55AFBCB6554}" destId="{C17C5CEE-CAB8-4B34-9FAC-1179676C7FBB}" srcOrd="3" destOrd="0" presId="urn:microsoft.com/office/officeart/2008/layout/HexagonCluster"/>
    <dgm:cxn modelId="{45CCA8B0-68FD-490B-8992-F1CFF1CCD7CF}" type="presParOf" srcId="{C17C5CEE-CAB8-4B34-9FAC-1179676C7FBB}" destId="{D9CBAB2A-BD7A-4033-8C49-04ABDB77CE41}" srcOrd="0" destOrd="0" presId="urn:microsoft.com/office/officeart/2008/layout/HexagonCluster"/>
    <dgm:cxn modelId="{DD5B7364-E5C6-4CDE-8557-9D683A7F433C}" type="presParOf" srcId="{D9422AAE-7B29-4027-B088-E55AFBCB6554}" destId="{89A5246C-01A2-42B9-B4D6-DD5AF2B9215B}" srcOrd="4" destOrd="0" presId="urn:microsoft.com/office/officeart/2008/layout/HexagonCluster"/>
    <dgm:cxn modelId="{F4FC5B8A-D6BA-4630-B444-A380A017E817}" type="presParOf" srcId="{89A5246C-01A2-42B9-B4D6-DD5AF2B9215B}" destId="{6AE5072E-87CF-400E-BA43-B6FFE81F1A8F}" srcOrd="0" destOrd="0" presId="urn:microsoft.com/office/officeart/2008/layout/HexagonCluster"/>
    <dgm:cxn modelId="{C3202726-47A4-4BBD-AF91-776AE20B0DE8}" type="presParOf" srcId="{D9422AAE-7B29-4027-B088-E55AFBCB6554}" destId="{78D32954-E918-4A8C-B0D6-DBF5F0D3F325}" srcOrd="5" destOrd="0" presId="urn:microsoft.com/office/officeart/2008/layout/HexagonCluster"/>
    <dgm:cxn modelId="{9A15424C-6B0D-42A5-ACCE-4D653D4A33AA}" type="presParOf" srcId="{78D32954-E918-4A8C-B0D6-DBF5F0D3F325}" destId="{52107FF5-7519-4BDF-87A8-6A578DF19272}" srcOrd="0" destOrd="0" presId="urn:microsoft.com/office/officeart/2008/layout/HexagonCluster"/>
    <dgm:cxn modelId="{2111BBA3-FE13-4537-A047-07835E8F9735}" type="presParOf" srcId="{D9422AAE-7B29-4027-B088-E55AFBCB6554}" destId="{3119783F-182E-4B90-BCA2-2130F1AE4CFD}" srcOrd="6" destOrd="0" presId="urn:microsoft.com/office/officeart/2008/layout/HexagonCluster"/>
    <dgm:cxn modelId="{E8112B08-4729-43D5-B56C-6463F7E3DA11}" type="presParOf" srcId="{3119783F-182E-4B90-BCA2-2130F1AE4CFD}" destId="{1B4CFDED-0D8E-4BFC-AF0A-FCDCE6B0153D}" srcOrd="0" destOrd="0" presId="urn:microsoft.com/office/officeart/2008/layout/HexagonCluster"/>
    <dgm:cxn modelId="{978BC082-6327-43E6-81BA-A3829663E4E5}" type="presParOf" srcId="{D9422AAE-7B29-4027-B088-E55AFBCB6554}" destId="{CE20A75C-EEAF-4378-8C4C-5AAE519BAA81}" srcOrd="7" destOrd="0" presId="urn:microsoft.com/office/officeart/2008/layout/HexagonCluster"/>
    <dgm:cxn modelId="{44433C77-7ABE-47A6-BE35-DA12C47CFCD0}" type="presParOf" srcId="{CE20A75C-EEAF-4378-8C4C-5AAE519BAA81}" destId="{0632BB2A-803B-4B33-8AEF-9BF9131F81BB}" srcOrd="0" destOrd="0" presId="urn:microsoft.com/office/officeart/2008/layout/HexagonCluster"/>
    <dgm:cxn modelId="{918FB521-0617-48BF-869B-F1D323C07FE8}" type="presParOf" srcId="{D9422AAE-7B29-4027-B088-E55AFBCB6554}" destId="{64416FB1-9886-4CD0-B191-D859156A5553}" srcOrd="8" destOrd="0" presId="urn:microsoft.com/office/officeart/2008/layout/HexagonCluster"/>
    <dgm:cxn modelId="{A2767A97-9CC8-4378-8B23-DFF540EC2C35}" type="presParOf" srcId="{64416FB1-9886-4CD0-B191-D859156A5553}" destId="{30C8242E-25DC-4743-8FAF-7F68965DD1E1}" srcOrd="0" destOrd="0" presId="urn:microsoft.com/office/officeart/2008/layout/HexagonCluster"/>
    <dgm:cxn modelId="{F6A42FE1-F0CB-4504-975F-D8E477164BB1}" type="presParOf" srcId="{D9422AAE-7B29-4027-B088-E55AFBCB6554}" destId="{1970AB9E-7E54-43B2-AF68-42A928F93BA2}" srcOrd="9" destOrd="0" presId="urn:microsoft.com/office/officeart/2008/layout/HexagonCluster"/>
    <dgm:cxn modelId="{AF7BC0F8-DDE1-401C-9E3E-5A819819C49A}" type="presParOf" srcId="{1970AB9E-7E54-43B2-AF68-42A928F93BA2}" destId="{A45EC30A-A62C-4C0B-9AD2-A875E7ADF3AC}" srcOrd="0" destOrd="0" presId="urn:microsoft.com/office/officeart/2008/layout/HexagonCluster"/>
    <dgm:cxn modelId="{1316EAA9-BEC8-4E49-8462-2DC4653C2AF0}" type="presParOf" srcId="{D9422AAE-7B29-4027-B088-E55AFBCB6554}" destId="{F927717B-31F2-4B18-BC51-B5FACCBA7889}" srcOrd="10" destOrd="0" presId="urn:microsoft.com/office/officeart/2008/layout/HexagonCluster"/>
    <dgm:cxn modelId="{37A440B6-3091-47CC-ADF9-72B7AA5AC3FA}" type="presParOf" srcId="{F927717B-31F2-4B18-BC51-B5FACCBA7889}" destId="{0B78FBD6-8722-4AB9-822F-D3009072F397}" srcOrd="0" destOrd="0" presId="urn:microsoft.com/office/officeart/2008/layout/HexagonCluster"/>
    <dgm:cxn modelId="{83B96E92-FFB2-49E2-BA91-04363593C41A}" type="presParOf" srcId="{D9422AAE-7B29-4027-B088-E55AFBCB6554}" destId="{F82E3B6A-0A03-4A53-8DDB-528989038E79}" srcOrd="11" destOrd="0" presId="urn:microsoft.com/office/officeart/2008/layout/HexagonCluster"/>
    <dgm:cxn modelId="{9DAFEBAB-B86D-4FD3-8D75-5502519DD794}" type="presParOf" srcId="{F82E3B6A-0A03-4A53-8DDB-528989038E79}" destId="{285CF744-1C4D-45B4-88B3-EED6790419FE}" srcOrd="0" destOrd="0" presId="urn:microsoft.com/office/officeart/2008/layout/HexagonCluster"/>
    <dgm:cxn modelId="{A71C1F90-9704-4E2F-8FCF-B8B98A8CCE00}" type="presParOf" srcId="{D9422AAE-7B29-4027-B088-E55AFBCB6554}" destId="{25B0520B-9159-4879-9CFE-98BCACD5A17E}" srcOrd="12" destOrd="0" presId="urn:microsoft.com/office/officeart/2008/layout/HexagonCluster"/>
    <dgm:cxn modelId="{A315F4CE-C6D2-4662-B162-F84FC4910F59}" type="presParOf" srcId="{25B0520B-9159-4879-9CFE-98BCACD5A17E}" destId="{6684F04C-2201-4B54-90A6-7EBBC1F7514F}" srcOrd="0" destOrd="0" presId="urn:microsoft.com/office/officeart/2008/layout/HexagonCluster"/>
    <dgm:cxn modelId="{0A12ECA2-517E-4832-AC27-7AF38B019BF7}" type="presParOf" srcId="{D9422AAE-7B29-4027-B088-E55AFBCB6554}" destId="{C008F62D-D659-46B2-A6BC-70FB988963B0}" srcOrd="13" destOrd="0" presId="urn:microsoft.com/office/officeart/2008/layout/HexagonCluster"/>
    <dgm:cxn modelId="{81F58867-151D-4FFA-987D-492E2F38A3E6}" type="presParOf" srcId="{C008F62D-D659-46B2-A6BC-70FB988963B0}" destId="{A1184A02-4046-40C1-B1A7-F5008F4F0AC5}" srcOrd="0" destOrd="0" presId="urn:microsoft.com/office/officeart/2008/layout/HexagonCluster"/>
    <dgm:cxn modelId="{492E5546-826D-4D4F-8A05-0FEC9AD3F26C}" type="presParOf" srcId="{D9422AAE-7B29-4027-B088-E55AFBCB6554}" destId="{DF4CD2B7-15F9-4701-8A89-A2E5C09F54E2}" srcOrd="14" destOrd="0" presId="urn:microsoft.com/office/officeart/2008/layout/HexagonCluster"/>
    <dgm:cxn modelId="{FEAA7630-5371-4E03-AA60-8E8E5B57FAE3}" type="presParOf" srcId="{DF4CD2B7-15F9-4701-8A89-A2E5C09F54E2}" destId="{72D3BBA9-5C4F-4BEA-BBBD-536478238617}" srcOrd="0" destOrd="0" presId="urn:microsoft.com/office/officeart/2008/layout/HexagonCluster"/>
    <dgm:cxn modelId="{DF435D9C-1F14-4B40-B15A-1400DA16525E}" type="presParOf" srcId="{D9422AAE-7B29-4027-B088-E55AFBCB6554}" destId="{EBEACD67-6BE0-49F8-A2CC-D19C25CD73D2}" srcOrd="15" destOrd="0" presId="urn:microsoft.com/office/officeart/2008/layout/HexagonCluster"/>
    <dgm:cxn modelId="{7B7446C9-051A-425F-8A06-E000FDC9B5B8}" type="presParOf" srcId="{EBEACD67-6BE0-49F8-A2CC-D19C25CD73D2}" destId="{DD96975E-EA82-4606-A0FB-5E94EC86E81D}" srcOrd="0" destOrd="0" presId="urn:microsoft.com/office/officeart/2008/layout/HexagonCluster"/>
    <dgm:cxn modelId="{31CCD5D3-03BF-4AC4-B430-065607C4E71F}" type="presParOf" srcId="{D9422AAE-7B29-4027-B088-E55AFBCB6554}" destId="{BB6CC98B-8DDE-48E9-99E6-9E1DC938EDCB}" srcOrd="16" destOrd="0" presId="urn:microsoft.com/office/officeart/2008/layout/HexagonCluster"/>
    <dgm:cxn modelId="{50D34F98-DD0A-49B4-95CB-281E9C074D48}" type="presParOf" srcId="{BB6CC98B-8DDE-48E9-99E6-9E1DC938EDCB}" destId="{9D092472-D2DD-4784-8165-BC58490EFC71}" srcOrd="0" destOrd="0" presId="urn:microsoft.com/office/officeart/2008/layout/HexagonCluster"/>
    <dgm:cxn modelId="{AE8C4F78-B630-4262-AA95-9D04211CD970}" type="presParOf" srcId="{D9422AAE-7B29-4027-B088-E55AFBCB6554}" destId="{B13BF5B6-AEC7-42FF-99F4-A9E8580EE297}" srcOrd="17" destOrd="0" presId="urn:microsoft.com/office/officeart/2008/layout/HexagonCluster"/>
    <dgm:cxn modelId="{53CD1CBC-6483-44A4-A775-6C64D3B2A43B}" type="presParOf" srcId="{B13BF5B6-AEC7-42FF-99F4-A9E8580EE297}" destId="{FAB41FBA-5957-4789-B82F-DFE17526943B}" srcOrd="0" destOrd="0" presId="urn:microsoft.com/office/officeart/2008/layout/HexagonCluster"/>
    <dgm:cxn modelId="{6E9495A8-3D3C-4CCF-8FA2-004118AA479A}" type="presParOf" srcId="{D9422AAE-7B29-4027-B088-E55AFBCB6554}" destId="{379854C7-9634-4873-B0EE-C772B259F9BA}" srcOrd="18" destOrd="0" presId="urn:microsoft.com/office/officeart/2008/layout/HexagonCluster"/>
    <dgm:cxn modelId="{220BF3E5-5F7A-479F-B1D8-203882A859B8}" type="presParOf" srcId="{379854C7-9634-4873-B0EE-C772B259F9BA}" destId="{B1628D4D-B191-4E14-BFC9-3FB247681ECE}" srcOrd="0" destOrd="0" presId="urn:microsoft.com/office/officeart/2008/layout/HexagonCluster"/>
    <dgm:cxn modelId="{B0D9E5A5-5C36-4795-926A-141E56BA2C52}" type="presParOf" srcId="{D9422AAE-7B29-4027-B088-E55AFBCB6554}" destId="{8111D837-97F1-4177-BACB-BB613E781665}" srcOrd="19" destOrd="0" presId="urn:microsoft.com/office/officeart/2008/layout/HexagonCluster"/>
    <dgm:cxn modelId="{3C202EF8-A9D2-409E-BC30-4192DC372E77}" type="presParOf" srcId="{8111D837-97F1-4177-BACB-BB613E781665}" destId="{22CF5B0F-8251-46FE-BE25-3E775DBA87E9}" srcOrd="0" destOrd="0" presId="urn:microsoft.com/office/officeart/2008/layout/HexagonCluster"/>
    <dgm:cxn modelId="{C4FCF940-C562-4758-8E30-53BB2A7C929D}" type="presParOf" srcId="{D9422AAE-7B29-4027-B088-E55AFBCB6554}" destId="{C740CD8B-099C-4506-B19D-C24B389F0496}" srcOrd="20" destOrd="0" presId="urn:microsoft.com/office/officeart/2008/layout/HexagonCluster"/>
    <dgm:cxn modelId="{DD15E7D5-53D6-4A49-9151-7DFF1F9805C9}" type="presParOf" srcId="{C740CD8B-099C-4506-B19D-C24B389F0496}" destId="{018D495F-E6C7-4105-91B3-DA4AB50D76AC}" srcOrd="0" destOrd="0" presId="urn:microsoft.com/office/officeart/2008/layout/HexagonCluster"/>
    <dgm:cxn modelId="{B042A037-21F9-47C1-B71D-14D49DFADB1D}" type="presParOf" srcId="{D9422AAE-7B29-4027-B088-E55AFBCB6554}" destId="{417E4364-DB16-44A5-8EF3-A7643A1B3EF2}" srcOrd="21" destOrd="0" presId="urn:microsoft.com/office/officeart/2008/layout/HexagonCluster"/>
    <dgm:cxn modelId="{6517C294-ACC3-40AC-9231-C32DC9C5351E}" type="presParOf" srcId="{417E4364-DB16-44A5-8EF3-A7643A1B3EF2}" destId="{0164F2CF-1B4A-43DF-A487-1B1D1A8ECDD7}" srcOrd="0" destOrd="0" presId="urn:microsoft.com/office/officeart/2008/layout/HexagonCluster"/>
    <dgm:cxn modelId="{61E3E3B9-7E16-40E5-BB40-F2BBA790E960}" type="presParOf" srcId="{D9422AAE-7B29-4027-B088-E55AFBCB6554}" destId="{1E6C9339-953E-4DEC-9890-F14489545042}" srcOrd="22" destOrd="0" presId="urn:microsoft.com/office/officeart/2008/layout/HexagonCluster"/>
    <dgm:cxn modelId="{E5E03AE9-EDD8-454C-8799-5F1A4722B56E}" type="presParOf" srcId="{1E6C9339-953E-4DEC-9890-F14489545042}" destId="{68B74A5C-20B0-483C-8A4A-435ED8FE4523}" srcOrd="0" destOrd="0" presId="urn:microsoft.com/office/officeart/2008/layout/HexagonCluster"/>
    <dgm:cxn modelId="{AB0B31E9-C31A-4BF8-854D-94CCB0D50EB7}" type="presParOf" srcId="{D9422AAE-7B29-4027-B088-E55AFBCB6554}" destId="{FF2913FE-34E5-4D21-97DF-91AAD80D54A1}" srcOrd="23" destOrd="0" presId="urn:microsoft.com/office/officeart/2008/layout/HexagonCluster"/>
    <dgm:cxn modelId="{C5608B15-18C8-4A17-AAE4-C14D3D01E9F8}" type="presParOf" srcId="{FF2913FE-34E5-4D21-97DF-91AAD80D54A1}" destId="{B2696457-C1C9-43C8-9E7C-69C26A1EB48D}" srcOrd="0" destOrd="0" presId="urn:microsoft.com/office/officeart/2008/layout/HexagonCluster"/>
    <dgm:cxn modelId="{BB9BC203-1363-4F91-BA38-02AAA917ECA1}" type="presParOf" srcId="{D9422AAE-7B29-4027-B088-E55AFBCB6554}" destId="{A9FDBDE5-19C1-4139-B9B1-94ED263E4C7C}" srcOrd="24" destOrd="0" presId="urn:microsoft.com/office/officeart/2008/layout/HexagonCluster"/>
    <dgm:cxn modelId="{58CC2679-9A77-44BB-9A85-54B89075C59E}" type="presParOf" srcId="{A9FDBDE5-19C1-4139-B9B1-94ED263E4C7C}" destId="{F9F073E7-1389-492A-9E0E-D5B43EB8E7B5}" srcOrd="0" destOrd="0" presId="urn:microsoft.com/office/officeart/2008/layout/HexagonCluster"/>
    <dgm:cxn modelId="{8F59E232-2E36-451A-8241-BE7835601E86}" type="presParOf" srcId="{D9422AAE-7B29-4027-B088-E55AFBCB6554}" destId="{C62FA1BD-0C65-4862-9314-50AE7E1FE48E}" srcOrd="25" destOrd="0" presId="urn:microsoft.com/office/officeart/2008/layout/HexagonCluster"/>
    <dgm:cxn modelId="{73907306-66E6-4D2C-8AF4-AEA96924E801}" type="presParOf" srcId="{C62FA1BD-0C65-4862-9314-50AE7E1FE48E}" destId="{D587B6CF-8D53-4635-9FF5-7337837EBFA6}" srcOrd="0" destOrd="0" presId="urn:microsoft.com/office/officeart/2008/layout/HexagonCluster"/>
    <dgm:cxn modelId="{FAE64D69-B476-4463-BE8B-92DEB3F4D117}" type="presParOf" srcId="{D9422AAE-7B29-4027-B088-E55AFBCB6554}" destId="{93D0034D-B6BC-4081-98E2-010EC034D2B5}" srcOrd="26" destOrd="0" presId="urn:microsoft.com/office/officeart/2008/layout/HexagonCluster"/>
    <dgm:cxn modelId="{3316F435-3512-47F6-9CB8-736E1FD91628}" type="presParOf" srcId="{93D0034D-B6BC-4081-98E2-010EC034D2B5}" destId="{157C906F-46D2-4620-90B1-37DCFCD9F16D}" srcOrd="0" destOrd="0" presId="urn:microsoft.com/office/officeart/2008/layout/HexagonCluster"/>
    <dgm:cxn modelId="{C3286079-91D8-485D-88CC-AD4ABAD09DEE}" type="presParOf" srcId="{D9422AAE-7B29-4027-B088-E55AFBCB6554}" destId="{65F561B6-17F8-43D6-9AF8-1E08FA58251E}" srcOrd="27" destOrd="0" presId="urn:microsoft.com/office/officeart/2008/layout/HexagonCluster"/>
    <dgm:cxn modelId="{DE48A8A5-18BB-47F8-B5C0-934B05FB5A8E}" type="presParOf" srcId="{65F561B6-17F8-43D6-9AF8-1E08FA58251E}" destId="{4C3976DC-1FB7-4C35-87E8-81A2AFE528F7}" srcOrd="0" destOrd="0" presId="urn:microsoft.com/office/officeart/2008/layout/HexagonCluster"/>
    <dgm:cxn modelId="{1DEDE014-99FF-482F-A413-43601CFDA9F7}" type="presParOf" srcId="{D9422AAE-7B29-4027-B088-E55AFBCB6554}" destId="{02093034-59AF-4B81-B702-1BB4D144904D}" srcOrd="28" destOrd="0" presId="urn:microsoft.com/office/officeart/2008/layout/HexagonCluster"/>
    <dgm:cxn modelId="{6019CC7C-E576-4868-91F1-D804789CA7EF}" type="presParOf" srcId="{02093034-59AF-4B81-B702-1BB4D144904D}" destId="{77E1BACF-58A4-4961-857D-95087F46186C}" srcOrd="0" destOrd="0" presId="urn:microsoft.com/office/officeart/2008/layout/HexagonCluster"/>
    <dgm:cxn modelId="{E3818E52-51D2-428F-A151-9E562A3928E3}" type="presParOf" srcId="{D9422AAE-7B29-4027-B088-E55AFBCB6554}" destId="{25BDB0EF-8EF2-4414-8DC9-4495A9549521}" srcOrd="29" destOrd="0" presId="urn:microsoft.com/office/officeart/2008/layout/HexagonCluster"/>
    <dgm:cxn modelId="{23928EF5-0BC8-41AF-B5B0-95081D0292D5}" type="presParOf" srcId="{25BDB0EF-8EF2-4414-8DC9-4495A9549521}" destId="{D7F3E697-E0DD-4533-AC0C-74AE16FA836A}" srcOrd="0" destOrd="0" presId="urn:microsoft.com/office/officeart/2008/layout/HexagonCluster"/>
    <dgm:cxn modelId="{F7E2C8D1-91A3-47AB-AD08-B0B9AB21D296}" type="presParOf" srcId="{D9422AAE-7B29-4027-B088-E55AFBCB6554}" destId="{A3DB9B53-4258-43D6-91BF-6B7A43544F53}" srcOrd="30" destOrd="0" presId="urn:microsoft.com/office/officeart/2008/layout/HexagonCluster"/>
    <dgm:cxn modelId="{E4626164-4526-489E-BEF6-4A0520C29004}" type="presParOf" srcId="{A3DB9B53-4258-43D6-91BF-6B7A43544F53}" destId="{6F78F215-2B91-4F2A-9F01-D676D6489E89}" srcOrd="0" destOrd="0" presId="urn:microsoft.com/office/officeart/2008/layout/HexagonCluster"/>
    <dgm:cxn modelId="{1AEB2C5E-0D9F-4F6F-B325-F24900BA78FB}" type="presParOf" srcId="{D9422AAE-7B29-4027-B088-E55AFBCB6554}" destId="{59BDBA8B-6DBB-4E17-89AF-42B5EFC3BEA5}" srcOrd="31" destOrd="0" presId="urn:microsoft.com/office/officeart/2008/layout/HexagonCluster"/>
    <dgm:cxn modelId="{827E437F-0327-4848-BE04-589B3BCC2DE5}" type="presParOf" srcId="{59BDBA8B-6DBB-4E17-89AF-42B5EFC3BEA5}" destId="{0C403809-639C-487F-8D5B-09B6AF0227AD}" srcOrd="0" destOrd="0" presId="urn:microsoft.com/office/officeart/2008/layout/HexagonCluster"/>
    <dgm:cxn modelId="{B8E19DB0-0352-45FE-B5C8-775AECA43B4F}" type="presParOf" srcId="{D9422AAE-7B29-4027-B088-E55AFBCB6554}" destId="{0E50AEF8-1A78-4ACA-AF10-5ABD5C4BABAC}" srcOrd="32" destOrd="0" presId="urn:microsoft.com/office/officeart/2008/layout/HexagonCluster"/>
    <dgm:cxn modelId="{DDBF5E6E-3096-424C-A867-2C6E66B83525}" type="presParOf" srcId="{0E50AEF8-1A78-4ACA-AF10-5ABD5C4BABAC}" destId="{89B2E05C-6D1D-4164-AAE1-207C9279B409}" srcOrd="0" destOrd="0" presId="urn:microsoft.com/office/officeart/2008/layout/HexagonCluster"/>
    <dgm:cxn modelId="{FFCB3FB3-669C-46B3-B732-196343742198}" type="presParOf" srcId="{D9422AAE-7B29-4027-B088-E55AFBCB6554}" destId="{7438F754-2FBB-45CE-956C-C01F46C4E98B}" srcOrd="33" destOrd="0" presId="urn:microsoft.com/office/officeart/2008/layout/HexagonCluster"/>
    <dgm:cxn modelId="{FB492C4B-0021-4489-92C3-C5A3124DC089}" type="presParOf" srcId="{7438F754-2FBB-45CE-956C-C01F46C4E98B}" destId="{CB4A2F1D-F21D-4F9A-8DF7-1FD4D3D81B9B}" srcOrd="0" destOrd="0" presId="urn:microsoft.com/office/officeart/2008/layout/HexagonCluster"/>
    <dgm:cxn modelId="{6709F353-2F91-4F93-8839-14D851E6BA51}" type="presParOf" srcId="{D9422AAE-7B29-4027-B088-E55AFBCB6554}" destId="{1D4E21C8-95A3-4D4D-9A5C-E716302190A7}" srcOrd="34" destOrd="0" presId="urn:microsoft.com/office/officeart/2008/layout/HexagonCluster"/>
    <dgm:cxn modelId="{3232E402-ECDC-4A0A-B75C-C3F4DEFAC241}" type="presParOf" srcId="{1D4E21C8-95A3-4D4D-9A5C-E716302190A7}" destId="{0901C8E7-570F-44D0-95A9-ADF37ADC4A18}" srcOrd="0" destOrd="0" presId="urn:microsoft.com/office/officeart/2008/layout/HexagonCluster"/>
    <dgm:cxn modelId="{341599AB-12A5-473F-85FC-314FC6E8B162}" type="presParOf" srcId="{D9422AAE-7B29-4027-B088-E55AFBCB6554}" destId="{F4804818-B79A-4BF4-A233-18CC04E01CC0}" srcOrd="35" destOrd="0" presId="urn:microsoft.com/office/officeart/2008/layout/HexagonCluster"/>
    <dgm:cxn modelId="{9030C09E-FC46-494A-BE50-F144E9BA2FC9}" type="presParOf" srcId="{F4804818-B79A-4BF4-A233-18CC04E01CC0}" destId="{2E55A35B-A502-4FA7-85E7-57330B3BEBFE}" srcOrd="0" destOrd="0" presId="urn:microsoft.com/office/officeart/2008/layout/HexagonCluster"/>
    <dgm:cxn modelId="{96F08296-0FC8-4166-AE5E-97587ED43410}" type="presParOf" srcId="{D9422AAE-7B29-4027-B088-E55AFBCB6554}" destId="{6C58BCAA-03CA-4D8B-8D08-DEFEFBDD3EFD}" srcOrd="36" destOrd="0" presId="urn:microsoft.com/office/officeart/2008/layout/HexagonCluster"/>
    <dgm:cxn modelId="{8AAAA421-6BCA-4A78-9F97-146F65F19564}" type="presParOf" srcId="{6C58BCAA-03CA-4D8B-8D08-DEFEFBDD3EFD}" destId="{C94892FA-3421-4CB3-A1F0-B44D35DDB507}" srcOrd="0" destOrd="0" presId="urn:microsoft.com/office/officeart/2008/layout/HexagonCluster"/>
    <dgm:cxn modelId="{833D869A-E959-4198-9F93-6664594E2E55}" type="presParOf" srcId="{D9422AAE-7B29-4027-B088-E55AFBCB6554}" destId="{93D29DB6-4022-44AA-8832-63173E5A968D}" srcOrd="37" destOrd="0" presId="urn:microsoft.com/office/officeart/2008/layout/HexagonCluster"/>
    <dgm:cxn modelId="{7DB2D93B-9EFF-4626-925C-CD8EDD0E9660}" type="presParOf" srcId="{93D29DB6-4022-44AA-8832-63173E5A968D}" destId="{9430E51F-6233-4884-B52A-36DC123BF9EA}" srcOrd="0" destOrd="0" presId="urn:microsoft.com/office/officeart/2008/layout/HexagonCluster"/>
    <dgm:cxn modelId="{B7CC050A-569D-445C-9B44-858C6ADFD984}" type="presParOf" srcId="{D9422AAE-7B29-4027-B088-E55AFBCB6554}" destId="{21C0DE35-8924-437E-A899-2487C3F3597C}" srcOrd="38" destOrd="0" presId="urn:microsoft.com/office/officeart/2008/layout/HexagonCluster"/>
    <dgm:cxn modelId="{C64A79B6-2E4A-4C52-B340-B0867006FB75}" type="presParOf" srcId="{21C0DE35-8924-437E-A899-2487C3F3597C}" destId="{8E2D51B9-5A66-45F1-8333-38BAFFF7BB48}" srcOrd="0" destOrd="0" presId="urn:microsoft.com/office/officeart/2008/layout/HexagonCluster"/>
    <dgm:cxn modelId="{4A64EB72-8C3C-4EE3-8B3A-0167B6AE5CA4}" type="presParOf" srcId="{D9422AAE-7B29-4027-B088-E55AFBCB6554}" destId="{A884BADA-792E-4B68-8B68-FF90EA0380D6}" srcOrd="39" destOrd="0" presId="urn:microsoft.com/office/officeart/2008/layout/HexagonCluster"/>
    <dgm:cxn modelId="{B748C562-651E-4F6F-9CC8-A76E2F5E76A6}" type="presParOf" srcId="{A884BADA-792E-4B68-8B68-FF90EA0380D6}" destId="{3DB630A7-9429-4000-A5AE-EC040C3EE8B4}" srcOrd="0" destOrd="0" presId="urn:microsoft.com/office/officeart/2008/layout/HexagonCluster"/>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C5D9792B-05E6-488C-A19B-7F270E1B7671}" type="doc">
      <dgm:prSet loTypeId="urn:microsoft.com/office/officeart/2009/3/layout/CircleRelationship" loCatId="relationship" qsTypeId="urn:microsoft.com/office/officeart/2005/8/quickstyle/3d3" qsCatId="3D" csTypeId="urn:microsoft.com/office/officeart/2005/8/colors/colorful1" csCatId="colorful" phldr="1"/>
      <dgm:spPr/>
      <dgm:t>
        <a:bodyPr/>
        <a:lstStyle/>
        <a:p>
          <a:endParaRPr lang="en-US"/>
        </a:p>
      </dgm:t>
    </dgm:pt>
    <dgm:pt modelId="{2F9EC203-7835-4D21-AD2C-6510CD1FF2A5}">
      <dgm:prSet phldrT="[Text]"/>
      <dgm:spPr/>
      <dgm:t>
        <a:bodyPr/>
        <a:lstStyle/>
        <a:p>
          <a:r>
            <a:rPr lang="en-US" dirty="0" err="1" smtClean="0"/>
            <a:t>Sharepoint</a:t>
          </a:r>
          <a:endParaRPr lang="en-US" dirty="0"/>
        </a:p>
      </dgm:t>
    </dgm:pt>
    <dgm:pt modelId="{F4C3BEC8-F33C-4436-B7CC-A90189F04609}" type="parTrans" cxnId="{47F1B0A6-0D30-402F-AB13-D32BEA670D07}">
      <dgm:prSet/>
      <dgm:spPr/>
      <dgm:t>
        <a:bodyPr/>
        <a:lstStyle/>
        <a:p>
          <a:endParaRPr lang="en-US"/>
        </a:p>
      </dgm:t>
    </dgm:pt>
    <dgm:pt modelId="{D8166CD0-61B7-448C-813F-4D824E07CC5A}" type="sibTrans" cxnId="{47F1B0A6-0D30-402F-AB13-D32BEA670D07}">
      <dgm:prSet/>
      <dgm:spPr/>
      <dgm:t>
        <a:bodyPr/>
        <a:lstStyle/>
        <a:p>
          <a:endParaRPr lang="en-US"/>
        </a:p>
      </dgm:t>
    </dgm:pt>
    <dgm:pt modelId="{957A935D-F45F-4FA0-9FC2-986746FF1555}">
      <dgm:prSet phldrT="[Text]"/>
      <dgm:spPr/>
      <dgm:t>
        <a:bodyPr/>
        <a:lstStyle/>
        <a:p>
          <a:r>
            <a:rPr lang="en-US" dirty="0" smtClean="0"/>
            <a:t>Lists</a:t>
          </a:r>
          <a:endParaRPr lang="en-US" dirty="0"/>
        </a:p>
      </dgm:t>
    </dgm:pt>
    <dgm:pt modelId="{7A33C86A-7D8A-4A56-BEBD-878F91CB4254}" type="parTrans" cxnId="{65003BBE-1617-42BD-A4BF-EF84DFC8E858}">
      <dgm:prSet/>
      <dgm:spPr/>
      <dgm:t>
        <a:bodyPr/>
        <a:lstStyle/>
        <a:p>
          <a:endParaRPr lang="en-US"/>
        </a:p>
      </dgm:t>
    </dgm:pt>
    <dgm:pt modelId="{58BF016D-FA67-4E96-836C-3303E66ECE25}" type="sibTrans" cxnId="{65003BBE-1617-42BD-A4BF-EF84DFC8E858}">
      <dgm:prSet/>
      <dgm:spPr/>
      <dgm:t>
        <a:bodyPr/>
        <a:lstStyle/>
        <a:p>
          <a:endParaRPr lang="en-US"/>
        </a:p>
      </dgm:t>
    </dgm:pt>
    <dgm:pt modelId="{2D03B2DA-D6BF-4532-B186-2D2835D4EB12}">
      <dgm:prSet phldrT="[Text]"/>
      <dgm:spPr/>
      <dgm:t>
        <a:bodyPr/>
        <a:lstStyle/>
        <a:p>
          <a:r>
            <a:rPr lang="en-US" dirty="0" smtClean="0"/>
            <a:t>Documents</a:t>
          </a:r>
          <a:endParaRPr lang="en-US" dirty="0"/>
        </a:p>
      </dgm:t>
    </dgm:pt>
    <dgm:pt modelId="{8A159F9C-F0DD-4D54-B2EC-17C61E2C7712}" type="parTrans" cxnId="{0D217AE7-CADE-425B-B4D9-5E77E2E1F609}">
      <dgm:prSet/>
      <dgm:spPr/>
      <dgm:t>
        <a:bodyPr/>
        <a:lstStyle/>
        <a:p>
          <a:endParaRPr lang="en-US"/>
        </a:p>
      </dgm:t>
    </dgm:pt>
    <dgm:pt modelId="{2DB28A77-FC58-4B8E-8615-691A1E5AC8EE}" type="sibTrans" cxnId="{0D217AE7-CADE-425B-B4D9-5E77E2E1F609}">
      <dgm:prSet/>
      <dgm:spPr/>
      <dgm:t>
        <a:bodyPr/>
        <a:lstStyle/>
        <a:p>
          <a:endParaRPr lang="en-US"/>
        </a:p>
      </dgm:t>
    </dgm:pt>
    <dgm:pt modelId="{099E7ABB-E985-4D38-B88D-D44EC35309AD}">
      <dgm:prSet phldrT="[Text]"/>
      <dgm:spPr/>
      <dgm:t>
        <a:bodyPr/>
        <a:lstStyle/>
        <a:p>
          <a:r>
            <a:rPr lang="en-US" dirty="0" smtClean="0"/>
            <a:t>Security</a:t>
          </a:r>
          <a:endParaRPr lang="en-US" dirty="0"/>
        </a:p>
      </dgm:t>
    </dgm:pt>
    <dgm:pt modelId="{9572A92D-6919-4A91-93D0-56136231D8B4}" type="parTrans" cxnId="{8C5351E9-BA73-4745-BC8B-7DF74783F488}">
      <dgm:prSet/>
      <dgm:spPr/>
      <dgm:t>
        <a:bodyPr/>
        <a:lstStyle/>
        <a:p>
          <a:endParaRPr lang="en-US"/>
        </a:p>
      </dgm:t>
    </dgm:pt>
    <dgm:pt modelId="{C11D7268-6F7F-4D37-90A7-101FAE4B9D2D}" type="sibTrans" cxnId="{8C5351E9-BA73-4745-BC8B-7DF74783F488}">
      <dgm:prSet/>
      <dgm:spPr/>
      <dgm:t>
        <a:bodyPr/>
        <a:lstStyle/>
        <a:p>
          <a:endParaRPr lang="en-US"/>
        </a:p>
      </dgm:t>
    </dgm:pt>
    <dgm:pt modelId="{CC743A39-568B-4A0A-A9C0-51FAA386536B}">
      <dgm:prSet phldrT="[Text]"/>
      <dgm:spPr/>
      <dgm:t>
        <a:bodyPr/>
        <a:lstStyle/>
        <a:p>
          <a:r>
            <a:rPr lang="en-US" dirty="0" smtClean="0"/>
            <a:t>Forms</a:t>
          </a:r>
          <a:endParaRPr lang="en-US" dirty="0"/>
        </a:p>
      </dgm:t>
    </dgm:pt>
    <dgm:pt modelId="{7CED496D-85CA-4A87-94EE-839C62D05AEE}" type="parTrans" cxnId="{C84FA73A-D712-4A5C-BFF0-056ECC98DB4D}">
      <dgm:prSet/>
      <dgm:spPr/>
      <dgm:t>
        <a:bodyPr/>
        <a:lstStyle/>
        <a:p>
          <a:endParaRPr lang="en-US"/>
        </a:p>
      </dgm:t>
    </dgm:pt>
    <dgm:pt modelId="{C2CDE04D-BFC6-440F-8C6B-004EB6BCAE37}" type="sibTrans" cxnId="{C84FA73A-D712-4A5C-BFF0-056ECC98DB4D}">
      <dgm:prSet/>
      <dgm:spPr/>
      <dgm:t>
        <a:bodyPr/>
        <a:lstStyle/>
        <a:p>
          <a:endParaRPr lang="en-US"/>
        </a:p>
      </dgm:t>
    </dgm:pt>
    <dgm:pt modelId="{35158C3D-6725-4641-8C78-A8D089DF107E}">
      <dgm:prSet phldrT="[Text]"/>
      <dgm:spPr/>
      <dgm:t>
        <a:bodyPr/>
        <a:lstStyle/>
        <a:p>
          <a:r>
            <a:rPr lang="en-US" dirty="0" smtClean="0"/>
            <a:t>Custom DB</a:t>
          </a:r>
          <a:endParaRPr lang="en-US" dirty="0"/>
        </a:p>
      </dgm:t>
    </dgm:pt>
    <dgm:pt modelId="{4C0F4C05-A807-4CCE-8049-84E296A43A79}" type="parTrans" cxnId="{CD52970D-3DC7-4D2F-BA0D-DCF49C3F9A9D}">
      <dgm:prSet/>
      <dgm:spPr/>
      <dgm:t>
        <a:bodyPr/>
        <a:lstStyle/>
        <a:p>
          <a:endParaRPr lang="en-US"/>
        </a:p>
      </dgm:t>
    </dgm:pt>
    <dgm:pt modelId="{7A8C213E-E6AC-4362-BE02-9457CFE34EF8}" type="sibTrans" cxnId="{CD52970D-3DC7-4D2F-BA0D-DCF49C3F9A9D}">
      <dgm:prSet/>
      <dgm:spPr/>
      <dgm:t>
        <a:bodyPr/>
        <a:lstStyle/>
        <a:p>
          <a:endParaRPr lang="en-US"/>
        </a:p>
      </dgm:t>
    </dgm:pt>
    <dgm:pt modelId="{3ADA67FF-957A-4786-B14B-8C0B156200D5}" type="pres">
      <dgm:prSet presAssocID="{C5D9792B-05E6-488C-A19B-7F270E1B7671}" presName="Name0" presStyleCnt="0">
        <dgm:presLayoutVars>
          <dgm:chMax val="1"/>
          <dgm:chPref val="1"/>
        </dgm:presLayoutVars>
      </dgm:prSet>
      <dgm:spPr/>
      <dgm:t>
        <a:bodyPr/>
        <a:lstStyle/>
        <a:p>
          <a:endParaRPr lang="en-US"/>
        </a:p>
      </dgm:t>
    </dgm:pt>
    <dgm:pt modelId="{33E01B41-FAF9-45B2-9425-EB843DD20EBD}" type="pres">
      <dgm:prSet presAssocID="{2F9EC203-7835-4D21-AD2C-6510CD1FF2A5}" presName="Parent" presStyleLbl="node0" presStyleIdx="0" presStyleCnt="1">
        <dgm:presLayoutVars>
          <dgm:chMax val="5"/>
          <dgm:chPref val="5"/>
        </dgm:presLayoutVars>
      </dgm:prSet>
      <dgm:spPr/>
      <dgm:t>
        <a:bodyPr/>
        <a:lstStyle/>
        <a:p>
          <a:endParaRPr lang="en-US"/>
        </a:p>
      </dgm:t>
    </dgm:pt>
    <dgm:pt modelId="{20091F1C-6370-41D8-8002-07346D402C12}" type="pres">
      <dgm:prSet presAssocID="{2F9EC203-7835-4D21-AD2C-6510CD1FF2A5}" presName="Accent2" presStyleLbl="node1" presStyleIdx="0" presStyleCnt="19"/>
      <dgm:spPr/>
    </dgm:pt>
    <dgm:pt modelId="{A84AB12A-389B-4F97-8BEC-23BB389DFD00}" type="pres">
      <dgm:prSet presAssocID="{2F9EC203-7835-4D21-AD2C-6510CD1FF2A5}" presName="Accent3" presStyleLbl="node1" presStyleIdx="1" presStyleCnt="19"/>
      <dgm:spPr/>
    </dgm:pt>
    <dgm:pt modelId="{D3674EC3-71B2-426A-A212-61DCFC0C250B}" type="pres">
      <dgm:prSet presAssocID="{2F9EC203-7835-4D21-AD2C-6510CD1FF2A5}" presName="Accent4" presStyleLbl="node1" presStyleIdx="2" presStyleCnt="19"/>
      <dgm:spPr/>
    </dgm:pt>
    <dgm:pt modelId="{6CA71CCF-A5E8-4D99-AC92-141A49571591}" type="pres">
      <dgm:prSet presAssocID="{2F9EC203-7835-4D21-AD2C-6510CD1FF2A5}" presName="Accent5" presStyleLbl="node1" presStyleIdx="3" presStyleCnt="19"/>
      <dgm:spPr/>
    </dgm:pt>
    <dgm:pt modelId="{88E5050C-C727-49B3-9981-E3EADEEA4CBE}" type="pres">
      <dgm:prSet presAssocID="{2F9EC203-7835-4D21-AD2C-6510CD1FF2A5}" presName="Accent6" presStyleLbl="node1" presStyleIdx="4" presStyleCnt="19"/>
      <dgm:spPr/>
    </dgm:pt>
    <dgm:pt modelId="{CD334332-E49F-4AE4-92D0-042212BEF232}" type="pres">
      <dgm:prSet presAssocID="{957A935D-F45F-4FA0-9FC2-986746FF1555}" presName="Child1" presStyleLbl="node1" presStyleIdx="5" presStyleCnt="19">
        <dgm:presLayoutVars>
          <dgm:chMax val="0"/>
          <dgm:chPref val="0"/>
        </dgm:presLayoutVars>
      </dgm:prSet>
      <dgm:spPr/>
      <dgm:t>
        <a:bodyPr/>
        <a:lstStyle/>
        <a:p>
          <a:endParaRPr lang="en-US"/>
        </a:p>
      </dgm:t>
    </dgm:pt>
    <dgm:pt modelId="{63DE19D1-B8A7-469D-9406-CC55CE630972}" type="pres">
      <dgm:prSet presAssocID="{957A935D-F45F-4FA0-9FC2-986746FF1555}" presName="Accent7" presStyleCnt="0"/>
      <dgm:spPr/>
    </dgm:pt>
    <dgm:pt modelId="{89E43EFC-EC53-476B-B111-D55C21773C01}" type="pres">
      <dgm:prSet presAssocID="{957A935D-F45F-4FA0-9FC2-986746FF1555}" presName="AccentHold1" presStyleLbl="node1" presStyleIdx="6" presStyleCnt="19"/>
      <dgm:spPr/>
    </dgm:pt>
    <dgm:pt modelId="{5C21C01A-B89C-444F-82EB-28A0F893929E}" type="pres">
      <dgm:prSet presAssocID="{957A935D-F45F-4FA0-9FC2-986746FF1555}" presName="Accent8" presStyleCnt="0"/>
      <dgm:spPr/>
    </dgm:pt>
    <dgm:pt modelId="{5041EC83-582B-4AEC-94DA-20CAC2AF637D}" type="pres">
      <dgm:prSet presAssocID="{957A935D-F45F-4FA0-9FC2-986746FF1555}" presName="AccentHold2" presStyleLbl="node1" presStyleIdx="7" presStyleCnt="19"/>
      <dgm:spPr/>
    </dgm:pt>
    <dgm:pt modelId="{F782D72E-7276-4593-BD97-ECEEE07522E9}" type="pres">
      <dgm:prSet presAssocID="{2D03B2DA-D6BF-4532-B186-2D2835D4EB12}" presName="Child2" presStyleLbl="node1" presStyleIdx="8" presStyleCnt="19">
        <dgm:presLayoutVars>
          <dgm:chMax val="0"/>
          <dgm:chPref val="0"/>
        </dgm:presLayoutVars>
      </dgm:prSet>
      <dgm:spPr/>
      <dgm:t>
        <a:bodyPr/>
        <a:lstStyle/>
        <a:p>
          <a:endParaRPr lang="en-US"/>
        </a:p>
      </dgm:t>
    </dgm:pt>
    <dgm:pt modelId="{626FAF7C-F3B6-4D4C-A3C5-E8DAAE14DEA9}" type="pres">
      <dgm:prSet presAssocID="{2D03B2DA-D6BF-4532-B186-2D2835D4EB12}" presName="Accent9" presStyleCnt="0"/>
      <dgm:spPr/>
    </dgm:pt>
    <dgm:pt modelId="{7EC13E22-1173-46E5-BCE9-0EB3C8C6CC9A}" type="pres">
      <dgm:prSet presAssocID="{2D03B2DA-D6BF-4532-B186-2D2835D4EB12}" presName="AccentHold1" presStyleLbl="node1" presStyleIdx="9" presStyleCnt="19"/>
      <dgm:spPr/>
    </dgm:pt>
    <dgm:pt modelId="{E509F201-73B9-4B31-8CF5-E2CB7AAF6827}" type="pres">
      <dgm:prSet presAssocID="{2D03B2DA-D6BF-4532-B186-2D2835D4EB12}" presName="Accent10" presStyleCnt="0"/>
      <dgm:spPr/>
    </dgm:pt>
    <dgm:pt modelId="{2166B37B-266F-4770-9250-510191794296}" type="pres">
      <dgm:prSet presAssocID="{2D03B2DA-D6BF-4532-B186-2D2835D4EB12}" presName="AccentHold2" presStyleLbl="node1" presStyleIdx="10" presStyleCnt="19"/>
      <dgm:spPr/>
    </dgm:pt>
    <dgm:pt modelId="{6A8ED694-3163-4FA3-BBDE-53B4DDB5E248}" type="pres">
      <dgm:prSet presAssocID="{2D03B2DA-D6BF-4532-B186-2D2835D4EB12}" presName="Accent11" presStyleCnt="0"/>
      <dgm:spPr/>
    </dgm:pt>
    <dgm:pt modelId="{CDF9EE6D-7205-4E5F-88DC-C4A291DC7795}" type="pres">
      <dgm:prSet presAssocID="{2D03B2DA-D6BF-4532-B186-2D2835D4EB12}" presName="AccentHold3" presStyleLbl="node1" presStyleIdx="11" presStyleCnt="19"/>
      <dgm:spPr/>
    </dgm:pt>
    <dgm:pt modelId="{14C6F1A1-D295-4B03-86E5-B7FF54831AB7}" type="pres">
      <dgm:prSet presAssocID="{099E7ABB-E985-4D38-B88D-D44EC35309AD}" presName="Child3" presStyleLbl="node1" presStyleIdx="12" presStyleCnt="19">
        <dgm:presLayoutVars>
          <dgm:chMax val="0"/>
          <dgm:chPref val="0"/>
        </dgm:presLayoutVars>
      </dgm:prSet>
      <dgm:spPr/>
      <dgm:t>
        <a:bodyPr/>
        <a:lstStyle/>
        <a:p>
          <a:endParaRPr lang="en-US"/>
        </a:p>
      </dgm:t>
    </dgm:pt>
    <dgm:pt modelId="{BB7667D8-77CE-41E1-8415-78C2520DEC79}" type="pres">
      <dgm:prSet presAssocID="{099E7ABB-E985-4D38-B88D-D44EC35309AD}" presName="Accent12" presStyleCnt="0"/>
      <dgm:spPr/>
    </dgm:pt>
    <dgm:pt modelId="{84753F7B-2440-4173-8EB6-494162968AD2}" type="pres">
      <dgm:prSet presAssocID="{099E7ABB-E985-4D38-B88D-D44EC35309AD}" presName="AccentHold1" presStyleLbl="node1" presStyleIdx="13" presStyleCnt="19"/>
      <dgm:spPr/>
    </dgm:pt>
    <dgm:pt modelId="{D99E715F-233F-43C7-8A7C-DFDF6EBA7B17}" type="pres">
      <dgm:prSet presAssocID="{CC743A39-568B-4A0A-A9C0-51FAA386536B}" presName="Child4" presStyleLbl="node1" presStyleIdx="14" presStyleCnt="19">
        <dgm:presLayoutVars>
          <dgm:chMax val="0"/>
          <dgm:chPref val="0"/>
        </dgm:presLayoutVars>
      </dgm:prSet>
      <dgm:spPr/>
      <dgm:t>
        <a:bodyPr/>
        <a:lstStyle/>
        <a:p>
          <a:endParaRPr lang="en-US"/>
        </a:p>
      </dgm:t>
    </dgm:pt>
    <dgm:pt modelId="{64D35EFA-9D3D-478D-B43C-4450C496B72F}" type="pres">
      <dgm:prSet presAssocID="{CC743A39-568B-4A0A-A9C0-51FAA386536B}" presName="Accent13" presStyleCnt="0"/>
      <dgm:spPr/>
    </dgm:pt>
    <dgm:pt modelId="{D45A96EB-D72D-49C0-9CC1-E6F59A52E1F8}" type="pres">
      <dgm:prSet presAssocID="{CC743A39-568B-4A0A-A9C0-51FAA386536B}" presName="AccentHold1" presStyleLbl="node1" presStyleIdx="15" presStyleCnt="19"/>
      <dgm:spPr/>
    </dgm:pt>
    <dgm:pt modelId="{7539AD93-A3ED-4AF6-AA3F-B3C8A0D40F94}" type="pres">
      <dgm:prSet presAssocID="{35158C3D-6725-4641-8C78-A8D089DF107E}" presName="Child5" presStyleLbl="node1" presStyleIdx="16" presStyleCnt="19">
        <dgm:presLayoutVars>
          <dgm:chMax val="0"/>
          <dgm:chPref val="0"/>
        </dgm:presLayoutVars>
      </dgm:prSet>
      <dgm:spPr/>
      <dgm:t>
        <a:bodyPr/>
        <a:lstStyle/>
        <a:p>
          <a:endParaRPr lang="en-US"/>
        </a:p>
      </dgm:t>
    </dgm:pt>
    <dgm:pt modelId="{9DF16A4C-BC9A-42BC-9018-AE02ECE84C23}" type="pres">
      <dgm:prSet presAssocID="{35158C3D-6725-4641-8C78-A8D089DF107E}" presName="Accent15" presStyleCnt="0"/>
      <dgm:spPr/>
    </dgm:pt>
    <dgm:pt modelId="{C9E9D12F-6AFD-48C8-B8BB-02C0551674DA}" type="pres">
      <dgm:prSet presAssocID="{35158C3D-6725-4641-8C78-A8D089DF107E}" presName="AccentHold2" presStyleLbl="node1" presStyleIdx="17" presStyleCnt="19"/>
      <dgm:spPr/>
    </dgm:pt>
    <dgm:pt modelId="{2BBD0BE0-7C5C-4C69-AF6A-87202E9B9A90}" type="pres">
      <dgm:prSet presAssocID="{35158C3D-6725-4641-8C78-A8D089DF107E}" presName="Accent16" presStyleCnt="0"/>
      <dgm:spPr/>
    </dgm:pt>
    <dgm:pt modelId="{C6839215-274D-4EAC-A2F1-F8A9E6C2900B}" type="pres">
      <dgm:prSet presAssocID="{35158C3D-6725-4641-8C78-A8D089DF107E}" presName="AccentHold3" presStyleLbl="node1" presStyleIdx="18" presStyleCnt="19"/>
      <dgm:spPr/>
    </dgm:pt>
  </dgm:ptLst>
  <dgm:cxnLst>
    <dgm:cxn modelId="{F3B7E16C-1A80-44E1-8F2C-FE1C34C4EFC9}" type="presOf" srcId="{C5D9792B-05E6-488C-A19B-7F270E1B7671}" destId="{3ADA67FF-957A-4786-B14B-8C0B156200D5}" srcOrd="0" destOrd="0" presId="urn:microsoft.com/office/officeart/2009/3/layout/CircleRelationship"/>
    <dgm:cxn modelId="{8DC2800C-1D15-404A-9738-D0EC965D5123}" type="presOf" srcId="{099E7ABB-E985-4D38-B88D-D44EC35309AD}" destId="{14C6F1A1-D295-4B03-86E5-B7FF54831AB7}" srcOrd="0" destOrd="0" presId="urn:microsoft.com/office/officeart/2009/3/layout/CircleRelationship"/>
    <dgm:cxn modelId="{47F1B0A6-0D30-402F-AB13-D32BEA670D07}" srcId="{C5D9792B-05E6-488C-A19B-7F270E1B7671}" destId="{2F9EC203-7835-4D21-AD2C-6510CD1FF2A5}" srcOrd="0" destOrd="0" parTransId="{F4C3BEC8-F33C-4436-B7CC-A90189F04609}" sibTransId="{D8166CD0-61B7-448C-813F-4D824E07CC5A}"/>
    <dgm:cxn modelId="{B6348B4D-A525-45F7-B102-EE28DE5824CE}" type="presOf" srcId="{35158C3D-6725-4641-8C78-A8D089DF107E}" destId="{7539AD93-A3ED-4AF6-AA3F-B3C8A0D40F94}" srcOrd="0" destOrd="0" presId="urn:microsoft.com/office/officeart/2009/3/layout/CircleRelationship"/>
    <dgm:cxn modelId="{0D217AE7-CADE-425B-B4D9-5E77E2E1F609}" srcId="{2F9EC203-7835-4D21-AD2C-6510CD1FF2A5}" destId="{2D03B2DA-D6BF-4532-B186-2D2835D4EB12}" srcOrd="1" destOrd="0" parTransId="{8A159F9C-F0DD-4D54-B2EC-17C61E2C7712}" sibTransId="{2DB28A77-FC58-4B8E-8615-691A1E5AC8EE}"/>
    <dgm:cxn modelId="{DF094F7D-C439-40B7-BC57-58D4FC226285}" type="presOf" srcId="{CC743A39-568B-4A0A-A9C0-51FAA386536B}" destId="{D99E715F-233F-43C7-8A7C-DFDF6EBA7B17}" srcOrd="0" destOrd="0" presId="urn:microsoft.com/office/officeart/2009/3/layout/CircleRelationship"/>
    <dgm:cxn modelId="{48E58EBE-C151-44DE-A309-D10C30A61860}" type="presOf" srcId="{957A935D-F45F-4FA0-9FC2-986746FF1555}" destId="{CD334332-E49F-4AE4-92D0-042212BEF232}" srcOrd="0" destOrd="0" presId="urn:microsoft.com/office/officeart/2009/3/layout/CircleRelationship"/>
    <dgm:cxn modelId="{8C5351E9-BA73-4745-BC8B-7DF74783F488}" srcId="{2F9EC203-7835-4D21-AD2C-6510CD1FF2A5}" destId="{099E7ABB-E985-4D38-B88D-D44EC35309AD}" srcOrd="2" destOrd="0" parTransId="{9572A92D-6919-4A91-93D0-56136231D8B4}" sibTransId="{C11D7268-6F7F-4D37-90A7-101FAE4B9D2D}"/>
    <dgm:cxn modelId="{CD52970D-3DC7-4D2F-BA0D-DCF49C3F9A9D}" srcId="{2F9EC203-7835-4D21-AD2C-6510CD1FF2A5}" destId="{35158C3D-6725-4641-8C78-A8D089DF107E}" srcOrd="4" destOrd="0" parTransId="{4C0F4C05-A807-4CCE-8049-84E296A43A79}" sibTransId="{7A8C213E-E6AC-4362-BE02-9457CFE34EF8}"/>
    <dgm:cxn modelId="{1CD39410-8DCA-4BB9-AD14-3AC9C758604E}" type="presOf" srcId="{2D03B2DA-D6BF-4532-B186-2D2835D4EB12}" destId="{F782D72E-7276-4593-BD97-ECEEE07522E9}" srcOrd="0" destOrd="0" presId="urn:microsoft.com/office/officeart/2009/3/layout/CircleRelationship"/>
    <dgm:cxn modelId="{C84FA73A-D712-4A5C-BFF0-056ECC98DB4D}" srcId="{2F9EC203-7835-4D21-AD2C-6510CD1FF2A5}" destId="{CC743A39-568B-4A0A-A9C0-51FAA386536B}" srcOrd="3" destOrd="0" parTransId="{7CED496D-85CA-4A87-94EE-839C62D05AEE}" sibTransId="{C2CDE04D-BFC6-440F-8C6B-004EB6BCAE37}"/>
    <dgm:cxn modelId="{3D3ABE24-C41B-4E53-B07C-6659B441718F}" type="presOf" srcId="{2F9EC203-7835-4D21-AD2C-6510CD1FF2A5}" destId="{33E01B41-FAF9-45B2-9425-EB843DD20EBD}" srcOrd="0" destOrd="0" presId="urn:microsoft.com/office/officeart/2009/3/layout/CircleRelationship"/>
    <dgm:cxn modelId="{65003BBE-1617-42BD-A4BF-EF84DFC8E858}" srcId="{2F9EC203-7835-4D21-AD2C-6510CD1FF2A5}" destId="{957A935D-F45F-4FA0-9FC2-986746FF1555}" srcOrd="0" destOrd="0" parTransId="{7A33C86A-7D8A-4A56-BEBD-878F91CB4254}" sibTransId="{58BF016D-FA67-4E96-836C-3303E66ECE25}"/>
    <dgm:cxn modelId="{36E51E6A-3778-4811-9388-C5490A6FC4EB}" type="presParOf" srcId="{3ADA67FF-957A-4786-B14B-8C0B156200D5}" destId="{33E01B41-FAF9-45B2-9425-EB843DD20EBD}" srcOrd="0" destOrd="0" presId="urn:microsoft.com/office/officeart/2009/3/layout/CircleRelationship"/>
    <dgm:cxn modelId="{9E17D68C-01B5-4D7A-B0C2-CD647CEA0A65}" type="presParOf" srcId="{3ADA67FF-957A-4786-B14B-8C0B156200D5}" destId="{20091F1C-6370-41D8-8002-07346D402C12}" srcOrd="1" destOrd="0" presId="urn:microsoft.com/office/officeart/2009/3/layout/CircleRelationship"/>
    <dgm:cxn modelId="{F2D42C09-7449-4068-8624-B4A9A289989F}" type="presParOf" srcId="{3ADA67FF-957A-4786-B14B-8C0B156200D5}" destId="{A84AB12A-389B-4F97-8BEC-23BB389DFD00}" srcOrd="2" destOrd="0" presId="urn:microsoft.com/office/officeart/2009/3/layout/CircleRelationship"/>
    <dgm:cxn modelId="{0EBCB0E1-8C36-4E2E-A88E-B9F4C2E24B64}" type="presParOf" srcId="{3ADA67FF-957A-4786-B14B-8C0B156200D5}" destId="{D3674EC3-71B2-426A-A212-61DCFC0C250B}" srcOrd="3" destOrd="0" presId="urn:microsoft.com/office/officeart/2009/3/layout/CircleRelationship"/>
    <dgm:cxn modelId="{CC39A312-6B0F-4E38-AFC2-D6D5EFB69729}" type="presParOf" srcId="{3ADA67FF-957A-4786-B14B-8C0B156200D5}" destId="{6CA71CCF-A5E8-4D99-AC92-141A49571591}" srcOrd="4" destOrd="0" presId="urn:microsoft.com/office/officeart/2009/3/layout/CircleRelationship"/>
    <dgm:cxn modelId="{D20B6FEA-E8E7-4F2D-B874-034EBFC756EF}" type="presParOf" srcId="{3ADA67FF-957A-4786-B14B-8C0B156200D5}" destId="{88E5050C-C727-49B3-9981-E3EADEEA4CBE}" srcOrd="5" destOrd="0" presId="urn:microsoft.com/office/officeart/2009/3/layout/CircleRelationship"/>
    <dgm:cxn modelId="{800F9BE8-80CA-49B0-9CAD-518B5A20FAF7}" type="presParOf" srcId="{3ADA67FF-957A-4786-B14B-8C0B156200D5}" destId="{CD334332-E49F-4AE4-92D0-042212BEF232}" srcOrd="6" destOrd="0" presId="urn:microsoft.com/office/officeart/2009/3/layout/CircleRelationship"/>
    <dgm:cxn modelId="{4C93830C-CCD1-44C0-AE1D-5F8F42FAD99A}" type="presParOf" srcId="{3ADA67FF-957A-4786-B14B-8C0B156200D5}" destId="{63DE19D1-B8A7-469D-9406-CC55CE630972}" srcOrd="7" destOrd="0" presId="urn:microsoft.com/office/officeart/2009/3/layout/CircleRelationship"/>
    <dgm:cxn modelId="{8B6499C2-1725-4B7B-AE40-A6AB4D2F8815}" type="presParOf" srcId="{63DE19D1-B8A7-469D-9406-CC55CE630972}" destId="{89E43EFC-EC53-476B-B111-D55C21773C01}" srcOrd="0" destOrd="0" presId="urn:microsoft.com/office/officeart/2009/3/layout/CircleRelationship"/>
    <dgm:cxn modelId="{A48D38F9-CFD2-4713-82B4-3E3A326C3215}" type="presParOf" srcId="{3ADA67FF-957A-4786-B14B-8C0B156200D5}" destId="{5C21C01A-B89C-444F-82EB-28A0F893929E}" srcOrd="8" destOrd="0" presId="urn:microsoft.com/office/officeart/2009/3/layout/CircleRelationship"/>
    <dgm:cxn modelId="{4055494B-EF80-4ED2-A674-BC0AF68E04FA}" type="presParOf" srcId="{5C21C01A-B89C-444F-82EB-28A0F893929E}" destId="{5041EC83-582B-4AEC-94DA-20CAC2AF637D}" srcOrd="0" destOrd="0" presId="urn:microsoft.com/office/officeart/2009/3/layout/CircleRelationship"/>
    <dgm:cxn modelId="{1D7D4E9E-9B17-4F6D-A4DB-A5C3A1F66574}" type="presParOf" srcId="{3ADA67FF-957A-4786-B14B-8C0B156200D5}" destId="{F782D72E-7276-4593-BD97-ECEEE07522E9}" srcOrd="9" destOrd="0" presId="urn:microsoft.com/office/officeart/2009/3/layout/CircleRelationship"/>
    <dgm:cxn modelId="{EC0DCAE5-3AA1-4FCE-94CE-F04F048BF0C4}" type="presParOf" srcId="{3ADA67FF-957A-4786-B14B-8C0B156200D5}" destId="{626FAF7C-F3B6-4D4C-A3C5-E8DAAE14DEA9}" srcOrd="10" destOrd="0" presId="urn:microsoft.com/office/officeart/2009/3/layout/CircleRelationship"/>
    <dgm:cxn modelId="{41B487C0-0A23-4F29-8552-3A42E24928BC}" type="presParOf" srcId="{626FAF7C-F3B6-4D4C-A3C5-E8DAAE14DEA9}" destId="{7EC13E22-1173-46E5-BCE9-0EB3C8C6CC9A}" srcOrd="0" destOrd="0" presId="urn:microsoft.com/office/officeart/2009/3/layout/CircleRelationship"/>
    <dgm:cxn modelId="{9A93F03F-5AEE-4528-8892-7D8BD99C48B0}" type="presParOf" srcId="{3ADA67FF-957A-4786-B14B-8C0B156200D5}" destId="{E509F201-73B9-4B31-8CF5-E2CB7AAF6827}" srcOrd="11" destOrd="0" presId="urn:microsoft.com/office/officeart/2009/3/layout/CircleRelationship"/>
    <dgm:cxn modelId="{E3BF5C2C-72A3-488C-9994-F042EC447CCA}" type="presParOf" srcId="{E509F201-73B9-4B31-8CF5-E2CB7AAF6827}" destId="{2166B37B-266F-4770-9250-510191794296}" srcOrd="0" destOrd="0" presId="urn:microsoft.com/office/officeart/2009/3/layout/CircleRelationship"/>
    <dgm:cxn modelId="{FAAF1C1F-A1BC-4B72-9677-B2D943936E78}" type="presParOf" srcId="{3ADA67FF-957A-4786-B14B-8C0B156200D5}" destId="{6A8ED694-3163-4FA3-BBDE-53B4DDB5E248}" srcOrd="12" destOrd="0" presId="urn:microsoft.com/office/officeart/2009/3/layout/CircleRelationship"/>
    <dgm:cxn modelId="{69C89C76-8B07-4C3C-AD52-DC42172CB509}" type="presParOf" srcId="{6A8ED694-3163-4FA3-BBDE-53B4DDB5E248}" destId="{CDF9EE6D-7205-4E5F-88DC-C4A291DC7795}" srcOrd="0" destOrd="0" presId="urn:microsoft.com/office/officeart/2009/3/layout/CircleRelationship"/>
    <dgm:cxn modelId="{6A34C0AF-C04F-4C71-84F2-DED50AB4CB6F}" type="presParOf" srcId="{3ADA67FF-957A-4786-B14B-8C0B156200D5}" destId="{14C6F1A1-D295-4B03-86E5-B7FF54831AB7}" srcOrd="13" destOrd="0" presId="urn:microsoft.com/office/officeart/2009/3/layout/CircleRelationship"/>
    <dgm:cxn modelId="{0441F69C-C2B1-4064-A4B4-FF923F6E7C36}" type="presParOf" srcId="{3ADA67FF-957A-4786-B14B-8C0B156200D5}" destId="{BB7667D8-77CE-41E1-8415-78C2520DEC79}" srcOrd="14" destOrd="0" presId="urn:microsoft.com/office/officeart/2009/3/layout/CircleRelationship"/>
    <dgm:cxn modelId="{34989613-D81F-4E99-82CB-5F1D09F9F648}" type="presParOf" srcId="{BB7667D8-77CE-41E1-8415-78C2520DEC79}" destId="{84753F7B-2440-4173-8EB6-494162968AD2}" srcOrd="0" destOrd="0" presId="urn:microsoft.com/office/officeart/2009/3/layout/CircleRelationship"/>
    <dgm:cxn modelId="{DB1F0ED8-3E62-4340-A3BF-A0330C60DA92}" type="presParOf" srcId="{3ADA67FF-957A-4786-B14B-8C0B156200D5}" destId="{D99E715F-233F-43C7-8A7C-DFDF6EBA7B17}" srcOrd="15" destOrd="0" presId="urn:microsoft.com/office/officeart/2009/3/layout/CircleRelationship"/>
    <dgm:cxn modelId="{5E0ECBBD-4FC7-4EEF-979C-63B64C5835FC}" type="presParOf" srcId="{3ADA67FF-957A-4786-B14B-8C0B156200D5}" destId="{64D35EFA-9D3D-478D-B43C-4450C496B72F}" srcOrd="16" destOrd="0" presId="urn:microsoft.com/office/officeart/2009/3/layout/CircleRelationship"/>
    <dgm:cxn modelId="{72A08339-78C7-404D-82A2-40450C7C83F3}" type="presParOf" srcId="{64D35EFA-9D3D-478D-B43C-4450C496B72F}" destId="{D45A96EB-D72D-49C0-9CC1-E6F59A52E1F8}" srcOrd="0" destOrd="0" presId="urn:microsoft.com/office/officeart/2009/3/layout/CircleRelationship"/>
    <dgm:cxn modelId="{D5228952-5393-4752-9469-16F47862BAC8}" type="presParOf" srcId="{3ADA67FF-957A-4786-B14B-8C0B156200D5}" destId="{7539AD93-A3ED-4AF6-AA3F-B3C8A0D40F94}" srcOrd="17" destOrd="0" presId="urn:microsoft.com/office/officeart/2009/3/layout/CircleRelationship"/>
    <dgm:cxn modelId="{2BCFA631-19CB-42A5-B57E-6B736D599798}" type="presParOf" srcId="{3ADA67FF-957A-4786-B14B-8C0B156200D5}" destId="{9DF16A4C-BC9A-42BC-9018-AE02ECE84C23}" srcOrd="18" destOrd="0" presId="urn:microsoft.com/office/officeart/2009/3/layout/CircleRelationship"/>
    <dgm:cxn modelId="{C9942732-10A7-4D3C-B41D-11B52D0D699D}" type="presParOf" srcId="{9DF16A4C-BC9A-42BC-9018-AE02ECE84C23}" destId="{C9E9D12F-6AFD-48C8-B8BB-02C0551674DA}" srcOrd="0" destOrd="0" presId="urn:microsoft.com/office/officeart/2009/3/layout/CircleRelationship"/>
    <dgm:cxn modelId="{DD97FACB-7B25-428D-9803-05DE282C3817}" type="presParOf" srcId="{3ADA67FF-957A-4786-B14B-8C0B156200D5}" destId="{2BBD0BE0-7C5C-4C69-AF6A-87202E9B9A90}" srcOrd="19" destOrd="0" presId="urn:microsoft.com/office/officeart/2009/3/layout/CircleRelationship"/>
    <dgm:cxn modelId="{13E17C96-3D89-4FE5-B22B-9C6DD487E7E9}" type="presParOf" srcId="{2BBD0BE0-7C5C-4C69-AF6A-87202E9B9A90}" destId="{C6839215-274D-4EAC-A2F1-F8A9E6C2900B}" srcOrd="0" destOrd="0" presId="urn:microsoft.com/office/officeart/2009/3/layout/CircleRelationship"/>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12122992-4A80-41F9-8CE1-FA3D42BBF5FE}" type="doc">
      <dgm:prSet loTypeId="urn:microsoft.com/office/officeart/2005/8/layout/balance1" loCatId="relationship" qsTypeId="urn:microsoft.com/office/officeart/2005/8/quickstyle/simple5" qsCatId="simple" csTypeId="urn:microsoft.com/office/officeart/2005/8/colors/accent1_2" csCatId="accent1" phldr="1"/>
      <dgm:spPr/>
      <dgm:t>
        <a:bodyPr/>
        <a:lstStyle/>
        <a:p>
          <a:endParaRPr lang="en-US"/>
        </a:p>
      </dgm:t>
    </dgm:pt>
    <dgm:pt modelId="{C13ED33C-DED6-4E5E-9B67-5A3A481D386E}">
      <dgm:prSet phldrT="[Text]"/>
      <dgm:spPr/>
      <dgm:t>
        <a:bodyPr/>
        <a:lstStyle/>
        <a:p>
          <a:r>
            <a:rPr lang="en-US" dirty="0" smtClean="0"/>
            <a:t>Con</a:t>
          </a:r>
          <a:endParaRPr lang="en-US" dirty="0"/>
        </a:p>
      </dgm:t>
    </dgm:pt>
    <dgm:pt modelId="{3E9E9B6A-0FB2-4DC9-8305-6B10E3AD3EDF}" type="parTrans" cxnId="{0DB4DFF9-A096-46FA-B481-54D1A9512565}">
      <dgm:prSet/>
      <dgm:spPr/>
      <dgm:t>
        <a:bodyPr/>
        <a:lstStyle/>
        <a:p>
          <a:endParaRPr lang="en-US"/>
        </a:p>
      </dgm:t>
    </dgm:pt>
    <dgm:pt modelId="{F5C2EAA5-AF63-484A-9000-B33E6011D8F3}" type="sibTrans" cxnId="{0DB4DFF9-A096-46FA-B481-54D1A9512565}">
      <dgm:prSet/>
      <dgm:spPr/>
      <dgm:t>
        <a:bodyPr/>
        <a:lstStyle/>
        <a:p>
          <a:endParaRPr lang="en-US"/>
        </a:p>
      </dgm:t>
    </dgm:pt>
    <dgm:pt modelId="{7151A6FF-CFF9-4D8A-9611-70ADA3C33548}">
      <dgm:prSet phldrT="[Text]"/>
      <dgm:spPr/>
      <dgm:t>
        <a:bodyPr/>
        <a:lstStyle/>
        <a:p>
          <a:r>
            <a:rPr lang="en-US" dirty="0" smtClean="0"/>
            <a:t>RAD</a:t>
          </a:r>
          <a:endParaRPr lang="en-US" dirty="0"/>
        </a:p>
      </dgm:t>
    </dgm:pt>
    <dgm:pt modelId="{6435785A-7C6A-4CFD-BADD-D7C1D1237BBE}" type="parTrans" cxnId="{F21DEB35-B9EC-4802-8B15-67B0E612CA6F}">
      <dgm:prSet/>
      <dgm:spPr/>
      <dgm:t>
        <a:bodyPr/>
        <a:lstStyle/>
        <a:p>
          <a:endParaRPr lang="en-US"/>
        </a:p>
      </dgm:t>
    </dgm:pt>
    <dgm:pt modelId="{5887F94E-3292-464D-AD2A-4B99905FB41D}" type="sibTrans" cxnId="{F21DEB35-B9EC-4802-8B15-67B0E612CA6F}">
      <dgm:prSet/>
      <dgm:spPr/>
      <dgm:t>
        <a:bodyPr/>
        <a:lstStyle/>
        <a:p>
          <a:endParaRPr lang="en-US"/>
        </a:p>
      </dgm:t>
    </dgm:pt>
    <dgm:pt modelId="{2C3B3CD7-46B4-4885-B603-75C20B0FA308}">
      <dgm:prSet phldrT="[Text]"/>
      <dgm:spPr/>
      <dgm:t>
        <a:bodyPr/>
        <a:lstStyle/>
        <a:p>
          <a:r>
            <a:rPr lang="en-US" dirty="0" smtClean="0"/>
            <a:t>Plug and Play</a:t>
          </a:r>
          <a:endParaRPr lang="en-US" dirty="0"/>
        </a:p>
      </dgm:t>
    </dgm:pt>
    <dgm:pt modelId="{3531DAB0-AD9B-4256-82E0-F9ACFA380C9E}" type="parTrans" cxnId="{DF3B4C06-ADCD-42A2-AC1B-4A5C586FBA02}">
      <dgm:prSet/>
      <dgm:spPr/>
      <dgm:t>
        <a:bodyPr/>
        <a:lstStyle/>
        <a:p>
          <a:endParaRPr lang="en-US"/>
        </a:p>
      </dgm:t>
    </dgm:pt>
    <dgm:pt modelId="{57B265BE-30C4-4643-B648-32C981593D2A}" type="sibTrans" cxnId="{DF3B4C06-ADCD-42A2-AC1B-4A5C586FBA02}">
      <dgm:prSet/>
      <dgm:spPr/>
      <dgm:t>
        <a:bodyPr/>
        <a:lstStyle/>
        <a:p>
          <a:endParaRPr lang="en-US"/>
        </a:p>
      </dgm:t>
    </dgm:pt>
    <dgm:pt modelId="{D5BDF855-A8B6-4630-BAD7-003554971894}">
      <dgm:prSet phldrT="[Text]"/>
      <dgm:spPr/>
      <dgm:t>
        <a:bodyPr/>
        <a:lstStyle/>
        <a:p>
          <a:r>
            <a:rPr lang="en-US" dirty="0" smtClean="0"/>
            <a:t>Pro</a:t>
          </a:r>
          <a:endParaRPr lang="en-US" dirty="0"/>
        </a:p>
      </dgm:t>
    </dgm:pt>
    <dgm:pt modelId="{13E64453-8DC6-49AD-9DF4-9D4608AC11CC}" type="parTrans" cxnId="{22ED3627-D65C-4B83-A62A-61D89B97E624}">
      <dgm:prSet/>
      <dgm:spPr/>
      <dgm:t>
        <a:bodyPr/>
        <a:lstStyle/>
        <a:p>
          <a:endParaRPr lang="en-US"/>
        </a:p>
      </dgm:t>
    </dgm:pt>
    <dgm:pt modelId="{3AF8DA2C-A17F-4DD1-9477-A3B54935F71F}" type="sibTrans" cxnId="{22ED3627-D65C-4B83-A62A-61D89B97E624}">
      <dgm:prSet/>
      <dgm:spPr/>
      <dgm:t>
        <a:bodyPr/>
        <a:lstStyle/>
        <a:p>
          <a:endParaRPr lang="en-US"/>
        </a:p>
      </dgm:t>
    </dgm:pt>
    <dgm:pt modelId="{97DDB769-05C4-44D9-89C3-AA2C05F99B99}">
      <dgm:prSet phldrT="[Text]"/>
      <dgm:spPr/>
      <dgm:t>
        <a:bodyPr/>
        <a:lstStyle/>
        <a:p>
          <a:r>
            <a:rPr lang="en-US" dirty="0" smtClean="0"/>
            <a:t>Document Requirements</a:t>
          </a:r>
          <a:endParaRPr lang="en-US" dirty="0"/>
        </a:p>
      </dgm:t>
    </dgm:pt>
    <dgm:pt modelId="{EB62D4B7-DA3C-493F-8B59-7E2687A8E708}" type="parTrans" cxnId="{5DC6CE9C-AFC9-414D-93F6-49988483CC65}">
      <dgm:prSet/>
      <dgm:spPr/>
      <dgm:t>
        <a:bodyPr/>
        <a:lstStyle/>
        <a:p>
          <a:endParaRPr lang="en-US"/>
        </a:p>
      </dgm:t>
    </dgm:pt>
    <dgm:pt modelId="{0FD0EBEE-7C1E-4A49-8391-B5C4F7B299FA}" type="sibTrans" cxnId="{5DC6CE9C-AFC9-414D-93F6-49988483CC65}">
      <dgm:prSet/>
      <dgm:spPr/>
      <dgm:t>
        <a:bodyPr/>
        <a:lstStyle/>
        <a:p>
          <a:endParaRPr lang="en-US"/>
        </a:p>
      </dgm:t>
    </dgm:pt>
    <dgm:pt modelId="{3342B0A4-A777-4AB3-9A14-43AFBCD4760D}">
      <dgm:prSet phldrT="[Text]"/>
      <dgm:spPr/>
      <dgm:t>
        <a:bodyPr/>
        <a:lstStyle/>
        <a:p>
          <a:r>
            <a:rPr lang="en-US" dirty="0" smtClean="0"/>
            <a:t>Automated Regression</a:t>
          </a:r>
          <a:endParaRPr lang="en-US" dirty="0"/>
        </a:p>
      </dgm:t>
    </dgm:pt>
    <dgm:pt modelId="{44A852A9-6CDD-4E7B-8A60-2E4AD93FEE7F}" type="parTrans" cxnId="{49A5E0D0-D063-4BB4-AABC-E886A07F93F2}">
      <dgm:prSet/>
      <dgm:spPr/>
      <dgm:t>
        <a:bodyPr/>
        <a:lstStyle/>
        <a:p>
          <a:endParaRPr lang="en-US"/>
        </a:p>
      </dgm:t>
    </dgm:pt>
    <dgm:pt modelId="{E086BB53-1C02-45B3-BE8C-40DC8BBAA26D}" type="sibTrans" cxnId="{49A5E0D0-D063-4BB4-AABC-E886A07F93F2}">
      <dgm:prSet/>
      <dgm:spPr/>
      <dgm:t>
        <a:bodyPr/>
        <a:lstStyle/>
        <a:p>
          <a:endParaRPr lang="en-US"/>
        </a:p>
      </dgm:t>
    </dgm:pt>
    <dgm:pt modelId="{1E5EBA52-1B14-4843-A46D-8EC327245F31}">
      <dgm:prSet phldrT="[Text]"/>
      <dgm:spPr/>
      <dgm:t>
        <a:bodyPr/>
        <a:lstStyle/>
        <a:p>
          <a:r>
            <a:rPr lang="en-US" dirty="0" smtClean="0"/>
            <a:t>Automate Setup</a:t>
          </a:r>
          <a:endParaRPr lang="en-US" dirty="0"/>
        </a:p>
      </dgm:t>
    </dgm:pt>
    <dgm:pt modelId="{CCC3A8E1-6E54-4978-B1D1-DC3CCE2D9EE0}" type="parTrans" cxnId="{4F2E1ECD-73A5-4D1C-A902-FF38B491D0F8}">
      <dgm:prSet/>
      <dgm:spPr/>
      <dgm:t>
        <a:bodyPr/>
        <a:lstStyle/>
        <a:p>
          <a:endParaRPr lang="en-US"/>
        </a:p>
      </dgm:t>
    </dgm:pt>
    <dgm:pt modelId="{02D9CEEF-EB15-4039-9555-3C345F8A84DE}" type="sibTrans" cxnId="{4F2E1ECD-73A5-4D1C-A902-FF38B491D0F8}">
      <dgm:prSet/>
      <dgm:spPr/>
      <dgm:t>
        <a:bodyPr/>
        <a:lstStyle/>
        <a:p>
          <a:endParaRPr lang="en-US"/>
        </a:p>
      </dgm:t>
    </dgm:pt>
    <dgm:pt modelId="{4CBECCFD-8DF2-43AB-BD7D-336E7B67FC80}">
      <dgm:prSet phldrT="[Text]"/>
      <dgm:spPr/>
      <dgm:t>
        <a:bodyPr/>
        <a:lstStyle/>
        <a:p>
          <a:r>
            <a:rPr lang="en-US" dirty="0" smtClean="0"/>
            <a:t>Avoid Long Running process</a:t>
          </a:r>
          <a:endParaRPr lang="en-US" dirty="0"/>
        </a:p>
      </dgm:t>
    </dgm:pt>
    <dgm:pt modelId="{72322B25-FFED-43D5-BAD9-1F44BDDBF5DD}" type="parTrans" cxnId="{DA84FE94-A254-4A3A-8573-6FF954404E11}">
      <dgm:prSet/>
      <dgm:spPr/>
      <dgm:t>
        <a:bodyPr/>
        <a:lstStyle/>
        <a:p>
          <a:endParaRPr lang="en-US"/>
        </a:p>
      </dgm:t>
    </dgm:pt>
    <dgm:pt modelId="{E08359F3-3CA8-4D9C-BEBF-BD01556A86CA}" type="sibTrans" cxnId="{DA84FE94-A254-4A3A-8573-6FF954404E11}">
      <dgm:prSet/>
      <dgm:spPr/>
      <dgm:t>
        <a:bodyPr/>
        <a:lstStyle/>
        <a:p>
          <a:endParaRPr lang="en-US"/>
        </a:p>
      </dgm:t>
    </dgm:pt>
    <dgm:pt modelId="{13A301BE-96CB-448B-8825-8F4B074C42FF}">
      <dgm:prSet phldrT="[Text]"/>
      <dgm:spPr/>
      <dgm:t>
        <a:bodyPr/>
        <a:lstStyle/>
        <a:p>
          <a:r>
            <a:rPr lang="en-US" dirty="0" smtClean="0"/>
            <a:t>Difficult Mocking SP</a:t>
          </a:r>
          <a:endParaRPr lang="en-US" dirty="0"/>
        </a:p>
      </dgm:t>
    </dgm:pt>
    <dgm:pt modelId="{1630E82D-34C3-4E94-8B66-7970D74392FC}" type="parTrans" cxnId="{E21B47BE-0EED-4399-BBE0-EC7F7D996CD2}">
      <dgm:prSet/>
      <dgm:spPr/>
      <dgm:t>
        <a:bodyPr/>
        <a:lstStyle/>
        <a:p>
          <a:endParaRPr lang="en-US"/>
        </a:p>
      </dgm:t>
    </dgm:pt>
    <dgm:pt modelId="{F03A8F09-1E61-489D-BB66-44DBBB4DBAA6}" type="sibTrans" cxnId="{E21B47BE-0EED-4399-BBE0-EC7F7D996CD2}">
      <dgm:prSet/>
      <dgm:spPr/>
      <dgm:t>
        <a:bodyPr/>
        <a:lstStyle/>
        <a:p>
          <a:endParaRPr lang="en-US"/>
        </a:p>
      </dgm:t>
    </dgm:pt>
    <dgm:pt modelId="{DEC40D9C-2EA6-4ABA-97DD-45D0687D8237}">
      <dgm:prSet phldrT="[Text]"/>
      <dgm:spPr/>
      <dgm:t>
        <a:bodyPr/>
        <a:lstStyle/>
        <a:p>
          <a:r>
            <a:rPr lang="en-US" dirty="0" smtClean="0"/>
            <a:t>Tests take time to write</a:t>
          </a:r>
          <a:endParaRPr lang="en-US" dirty="0"/>
        </a:p>
      </dgm:t>
    </dgm:pt>
    <dgm:pt modelId="{EF467F81-7D96-4172-B7DE-CB9DD9A7F919}" type="parTrans" cxnId="{446F30B7-7248-424C-9AF5-A6FA29E636EE}">
      <dgm:prSet/>
      <dgm:spPr/>
      <dgm:t>
        <a:bodyPr/>
        <a:lstStyle/>
        <a:p>
          <a:endParaRPr lang="en-US"/>
        </a:p>
      </dgm:t>
    </dgm:pt>
    <dgm:pt modelId="{55DA7FD3-3BD1-4529-B1FA-A3832DFD13B9}" type="sibTrans" cxnId="{446F30B7-7248-424C-9AF5-A6FA29E636EE}">
      <dgm:prSet/>
      <dgm:spPr/>
      <dgm:t>
        <a:bodyPr/>
        <a:lstStyle/>
        <a:p>
          <a:endParaRPr lang="en-US"/>
        </a:p>
      </dgm:t>
    </dgm:pt>
    <dgm:pt modelId="{0A6D2D64-F681-4B3F-B7AF-F54153AC87AF}" type="pres">
      <dgm:prSet presAssocID="{12122992-4A80-41F9-8CE1-FA3D42BBF5FE}" presName="outerComposite" presStyleCnt="0">
        <dgm:presLayoutVars>
          <dgm:chMax val="2"/>
          <dgm:animLvl val="lvl"/>
          <dgm:resizeHandles val="exact"/>
        </dgm:presLayoutVars>
      </dgm:prSet>
      <dgm:spPr/>
      <dgm:t>
        <a:bodyPr/>
        <a:lstStyle/>
        <a:p>
          <a:endParaRPr lang="en-US"/>
        </a:p>
      </dgm:t>
    </dgm:pt>
    <dgm:pt modelId="{7AFD3E4D-4E4C-492B-AF4C-A8A8EB601FB2}" type="pres">
      <dgm:prSet presAssocID="{12122992-4A80-41F9-8CE1-FA3D42BBF5FE}" presName="dummyMaxCanvas" presStyleCnt="0"/>
      <dgm:spPr/>
      <dgm:t>
        <a:bodyPr/>
        <a:lstStyle/>
        <a:p>
          <a:endParaRPr lang="en-US"/>
        </a:p>
      </dgm:t>
    </dgm:pt>
    <dgm:pt modelId="{21827E8A-159B-4D23-9822-530BC533464F}" type="pres">
      <dgm:prSet presAssocID="{12122992-4A80-41F9-8CE1-FA3D42BBF5FE}" presName="parentComposite" presStyleCnt="0"/>
      <dgm:spPr/>
      <dgm:t>
        <a:bodyPr/>
        <a:lstStyle/>
        <a:p>
          <a:endParaRPr lang="en-US"/>
        </a:p>
      </dgm:t>
    </dgm:pt>
    <dgm:pt modelId="{DBBE02CF-EAED-4049-A4F5-D7E65665748E}" type="pres">
      <dgm:prSet presAssocID="{12122992-4A80-41F9-8CE1-FA3D42BBF5FE}" presName="parent1" presStyleLbl="alignAccFollowNode1" presStyleIdx="0" presStyleCnt="4">
        <dgm:presLayoutVars>
          <dgm:chMax val="4"/>
        </dgm:presLayoutVars>
      </dgm:prSet>
      <dgm:spPr/>
      <dgm:t>
        <a:bodyPr/>
        <a:lstStyle/>
        <a:p>
          <a:endParaRPr lang="en-US"/>
        </a:p>
      </dgm:t>
    </dgm:pt>
    <dgm:pt modelId="{201821DA-5D14-446E-A91D-89FE58E044FD}" type="pres">
      <dgm:prSet presAssocID="{12122992-4A80-41F9-8CE1-FA3D42BBF5FE}" presName="parent2" presStyleLbl="alignAccFollowNode1" presStyleIdx="1" presStyleCnt="4">
        <dgm:presLayoutVars>
          <dgm:chMax val="4"/>
        </dgm:presLayoutVars>
      </dgm:prSet>
      <dgm:spPr/>
      <dgm:t>
        <a:bodyPr/>
        <a:lstStyle/>
        <a:p>
          <a:endParaRPr lang="en-US"/>
        </a:p>
      </dgm:t>
    </dgm:pt>
    <dgm:pt modelId="{439FCF10-0DD5-47ED-9E97-91D11C3B56D0}" type="pres">
      <dgm:prSet presAssocID="{12122992-4A80-41F9-8CE1-FA3D42BBF5FE}" presName="childrenComposite" presStyleCnt="0"/>
      <dgm:spPr/>
      <dgm:t>
        <a:bodyPr/>
        <a:lstStyle/>
        <a:p>
          <a:endParaRPr lang="en-US"/>
        </a:p>
      </dgm:t>
    </dgm:pt>
    <dgm:pt modelId="{58B314F5-24CE-47AA-B297-E63681F97316}" type="pres">
      <dgm:prSet presAssocID="{12122992-4A80-41F9-8CE1-FA3D42BBF5FE}" presName="dummyMaxCanvas_ChildArea" presStyleCnt="0"/>
      <dgm:spPr/>
      <dgm:t>
        <a:bodyPr/>
        <a:lstStyle/>
        <a:p>
          <a:endParaRPr lang="en-US"/>
        </a:p>
      </dgm:t>
    </dgm:pt>
    <dgm:pt modelId="{6AFF3F8B-82AB-4099-BD8E-453E8ADA8454}" type="pres">
      <dgm:prSet presAssocID="{12122992-4A80-41F9-8CE1-FA3D42BBF5FE}" presName="fulcrum" presStyleLbl="alignAccFollowNode1" presStyleIdx="2" presStyleCnt="4"/>
      <dgm:spPr/>
      <dgm:t>
        <a:bodyPr/>
        <a:lstStyle/>
        <a:p>
          <a:endParaRPr lang="en-US"/>
        </a:p>
      </dgm:t>
    </dgm:pt>
    <dgm:pt modelId="{9768B66E-6AAC-4003-B947-9C701C3EF6F9}" type="pres">
      <dgm:prSet presAssocID="{12122992-4A80-41F9-8CE1-FA3D42BBF5FE}" presName="balance_44" presStyleLbl="alignAccFollowNode1" presStyleIdx="3" presStyleCnt="4">
        <dgm:presLayoutVars>
          <dgm:bulletEnabled val="1"/>
        </dgm:presLayoutVars>
      </dgm:prSet>
      <dgm:spPr/>
      <dgm:t>
        <a:bodyPr/>
        <a:lstStyle/>
        <a:p>
          <a:endParaRPr lang="en-US"/>
        </a:p>
      </dgm:t>
    </dgm:pt>
    <dgm:pt modelId="{900FA947-6570-4CCA-8248-F28F1466BF64}" type="pres">
      <dgm:prSet presAssocID="{12122992-4A80-41F9-8CE1-FA3D42BBF5FE}" presName="right_44_1" presStyleLbl="node1" presStyleIdx="0" presStyleCnt="8">
        <dgm:presLayoutVars>
          <dgm:bulletEnabled val="1"/>
        </dgm:presLayoutVars>
      </dgm:prSet>
      <dgm:spPr/>
      <dgm:t>
        <a:bodyPr/>
        <a:lstStyle/>
        <a:p>
          <a:endParaRPr lang="en-US"/>
        </a:p>
      </dgm:t>
    </dgm:pt>
    <dgm:pt modelId="{40488614-4F3B-4A4E-970A-676421BEA186}" type="pres">
      <dgm:prSet presAssocID="{12122992-4A80-41F9-8CE1-FA3D42BBF5FE}" presName="right_44_2" presStyleLbl="node1" presStyleIdx="1" presStyleCnt="8">
        <dgm:presLayoutVars>
          <dgm:bulletEnabled val="1"/>
        </dgm:presLayoutVars>
      </dgm:prSet>
      <dgm:spPr/>
      <dgm:t>
        <a:bodyPr/>
        <a:lstStyle/>
        <a:p>
          <a:endParaRPr lang="en-US"/>
        </a:p>
      </dgm:t>
    </dgm:pt>
    <dgm:pt modelId="{82E5515C-44AC-4646-B9E9-314E2EBE3604}" type="pres">
      <dgm:prSet presAssocID="{12122992-4A80-41F9-8CE1-FA3D42BBF5FE}" presName="right_44_3" presStyleLbl="node1" presStyleIdx="2" presStyleCnt="8">
        <dgm:presLayoutVars>
          <dgm:bulletEnabled val="1"/>
        </dgm:presLayoutVars>
      </dgm:prSet>
      <dgm:spPr/>
      <dgm:t>
        <a:bodyPr/>
        <a:lstStyle/>
        <a:p>
          <a:endParaRPr lang="en-US"/>
        </a:p>
      </dgm:t>
    </dgm:pt>
    <dgm:pt modelId="{63FB1260-4CCD-4EC2-90A0-5D6534BAD93F}" type="pres">
      <dgm:prSet presAssocID="{12122992-4A80-41F9-8CE1-FA3D42BBF5FE}" presName="right_44_4" presStyleLbl="node1" presStyleIdx="3" presStyleCnt="8">
        <dgm:presLayoutVars>
          <dgm:bulletEnabled val="1"/>
        </dgm:presLayoutVars>
      </dgm:prSet>
      <dgm:spPr/>
      <dgm:t>
        <a:bodyPr/>
        <a:lstStyle/>
        <a:p>
          <a:endParaRPr lang="en-US"/>
        </a:p>
      </dgm:t>
    </dgm:pt>
    <dgm:pt modelId="{447F9287-A711-4F2A-8AF3-6A295AA360D2}" type="pres">
      <dgm:prSet presAssocID="{12122992-4A80-41F9-8CE1-FA3D42BBF5FE}" presName="left_44_1" presStyleLbl="node1" presStyleIdx="4" presStyleCnt="8">
        <dgm:presLayoutVars>
          <dgm:bulletEnabled val="1"/>
        </dgm:presLayoutVars>
      </dgm:prSet>
      <dgm:spPr/>
      <dgm:t>
        <a:bodyPr/>
        <a:lstStyle/>
        <a:p>
          <a:endParaRPr lang="en-US"/>
        </a:p>
      </dgm:t>
    </dgm:pt>
    <dgm:pt modelId="{C27F4EDF-8A1E-4A52-88E8-83413D768606}" type="pres">
      <dgm:prSet presAssocID="{12122992-4A80-41F9-8CE1-FA3D42BBF5FE}" presName="left_44_2" presStyleLbl="node1" presStyleIdx="5" presStyleCnt="8">
        <dgm:presLayoutVars>
          <dgm:bulletEnabled val="1"/>
        </dgm:presLayoutVars>
      </dgm:prSet>
      <dgm:spPr/>
      <dgm:t>
        <a:bodyPr/>
        <a:lstStyle/>
        <a:p>
          <a:endParaRPr lang="en-US"/>
        </a:p>
      </dgm:t>
    </dgm:pt>
    <dgm:pt modelId="{C33B709A-AA0A-45CD-9626-C292DA3DBA2C}" type="pres">
      <dgm:prSet presAssocID="{12122992-4A80-41F9-8CE1-FA3D42BBF5FE}" presName="left_44_3" presStyleLbl="node1" presStyleIdx="6" presStyleCnt="8">
        <dgm:presLayoutVars>
          <dgm:bulletEnabled val="1"/>
        </dgm:presLayoutVars>
      </dgm:prSet>
      <dgm:spPr/>
      <dgm:t>
        <a:bodyPr/>
        <a:lstStyle/>
        <a:p>
          <a:endParaRPr lang="en-US"/>
        </a:p>
      </dgm:t>
    </dgm:pt>
    <dgm:pt modelId="{3D51C606-5A8A-4714-9CB2-52A41C9B2806}" type="pres">
      <dgm:prSet presAssocID="{12122992-4A80-41F9-8CE1-FA3D42BBF5FE}" presName="left_44_4" presStyleLbl="node1" presStyleIdx="7" presStyleCnt="8">
        <dgm:presLayoutVars>
          <dgm:bulletEnabled val="1"/>
        </dgm:presLayoutVars>
      </dgm:prSet>
      <dgm:spPr/>
      <dgm:t>
        <a:bodyPr/>
        <a:lstStyle/>
        <a:p>
          <a:endParaRPr lang="en-US"/>
        </a:p>
      </dgm:t>
    </dgm:pt>
  </dgm:ptLst>
  <dgm:cxnLst>
    <dgm:cxn modelId="{DF3B4C06-ADCD-42A2-AC1B-4A5C586FBA02}" srcId="{C13ED33C-DED6-4E5E-9B67-5A3A481D386E}" destId="{2C3B3CD7-46B4-4885-B603-75C20B0FA308}" srcOrd="1" destOrd="0" parTransId="{3531DAB0-AD9B-4256-82E0-F9ACFA380C9E}" sibTransId="{57B265BE-30C4-4643-B648-32C981593D2A}"/>
    <dgm:cxn modelId="{A942861C-8457-463A-8957-1EB141650B09}" type="presOf" srcId="{4CBECCFD-8DF2-43AB-BD7D-336E7B67FC80}" destId="{63FB1260-4CCD-4EC2-90A0-5D6534BAD93F}" srcOrd="0" destOrd="0" presId="urn:microsoft.com/office/officeart/2005/8/layout/balance1"/>
    <dgm:cxn modelId="{0DB4DFF9-A096-46FA-B481-54D1A9512565}" srcId="{12122992-4A80-41F9-8CE1-FA3D42BBF5FE}" destId="{C13ED33C-DED6-4E5E-9B67-5A3A481D386E}" srcOrd="0" destOrd="0" parTransId="{3E9E9B6A-0FB2-4DC9-8305-6B10E3AD3EDF}" sibTransId="{F5C2EAA5-AF63-484A-9000-B33E6011D8F3}"/>
    <dgm:cxn modelId="{22ED3627-D65C-4B83-A62A-61D89B97E624}" srcId="{12122992-4A80-41F9-8CE1-FA3D42BBF5FE}" destId="{D5BDF855-A8B6-4630-BAD7-003554971894}" srcOrd="1" destOrd="0" parTransId="{13E64453-8DC6-49AD-9DF4-9D4608AC11CC}" sibTransId="{3AF8DA2C-A17F-4DD1-9477-A3B54935F71F}"/>
    <dgm:cxn modelId="{5D8C6BF1-787B-4908-B5C9-10007C5E2068}" type="presOf" srcId="{1E5EBA52-1B14-4843-A46D-8EC327245F31}" destId="{82E5515C-44AC-4646-B9E9-314E2EBE3604}" srcOrd="0" destOrd="0" presId="urn:microsoft.com/office/officeart/2005/8/layout/balance1"/>
    <dgm:cxn modelId="{8E5A40C2-FB41-48DD-9E51-6FC679025919}" type="presOf" srcId="{97DDB769-05C4-44D9-89C3-AA2C05F99B99}" destId="{900FA947-6570-4CCA-8248-F28F1466BF64}" srcOrd="0" destOrd="0" presId="urn:microsoft.com/office/officeart/2005/8/layout/balance1"/>
    <dgm:cxn modelId="{D9E8C174-D1E8-4C24-862F-B52C9DAAAEA8}" type="presOf" srcId="{12122992-4A80-41F9-8CE1-FA3D42BBF5FE}" destId="{0A6D2D64-F681-4B3F-B7AF-F54153AC87AF}" srcOrd="0" destOrd="0" presId="urn:microsoft.com/office/officeart/2005/8/layout/balance1"/>
    <dgm:cxn modelId="{B2A7D3A8-4B27-46EB-BEF0-263CA8A3E8A1}" type="presOf" srcId="{C13ED33C-DED6-4E5E-9B67-5A3A481D386E}" destId="{DBBE02CF-EAED-4049-A4F5-D7E65665748E}" srcOrd="0" destOrd="0" presId="urn:microsoft.com/office/officeart/2005/8/layout/balance1"/>
    <dgm:cxn modelId="{E21B47BE-0EED-4399-BBE0-EC7F7D996CD2}" srcId="{C13ED33C-DED6-4E5E-9B67-5A3A481D386E}" destId="{13A301BE-96CB-448B-8825-8F4B074C42FF}" srcOrd="2" destOrd="0" parTransId="{1630E82D-34C3-4E94-8B66-7970D74392FC}" sibTransId="{F03A8F09-1E61-489D-BB66-44DBBB4DBAA6}"/>
    <dgm:cxn modelId="{5DC6CE9C-AFC9-414D-93F6-49988483CC65}" srcId="{D5BDF855-A8B6-4630-BAD7-003554971894}" destId="{97DDB769-05C4-44D9-89C3-AA2C05F99B99}" srcOrd="0" destOrd="0" parTransId="{EB62D4B7-DA3C-493F-8B59-7E2687A8E708}" sibTransId="{0FD0EBEE-7C1E-4A49-8391-B5C4F7B299FA}"/>
    <dgm:cxn modelId="{83DF41BB-41A5-49F4-AEC0-CD8BD5B65142}" type="presOf" srcId="{D5BDF855-A8B6-4630-BAD7-003554971894}" destId="{201821DA-5D14-446E-A91D-89FE58E044FD}" srcOrd="0" destOrd="0" presId="urn:microsoft.com/office/officeart/2005/8/layout/balance1"/>
    <dgm:cxn modelId="{4F2E1ECD-73A5-4D1C-A902-FF38B491D0F8}" srcId="{D5BDF855-A8B6-4630-BAD7-003554971894}" destId="{1E5EBA52-1B14-4843-A46D-8EC327245F31}" srcOrd="2" destOrd="0" parTransId="{CCC3A8E1-6E54-4978-B1D1-DC3CCE2D9EE0}" sibTransId="{02D9CEEF-EB15-4039-9555-3C345F8A84DE}"/>
    <dgm:cxn modelId="{1CAAF4E4-FE61-4B90-9D74-2AE2FADF2E59}" type="presOf" srcId="{3342B0A4-A777-4AB3-9A14-43AFBCD4760D}" destId="{40488614-4F3B-4A4E-970A-676421BEA186}" srcOrd="0" destOrd="0" presId="urn:microsoft.com/office/officeart/2005/8/layout/balance1"/>
    <dgm:cxn modelId="{446F30B7-7248-424C-9AF5-A6FA29E636EE}" srcId="{C13ED33C-DED6-4E5E-9B67-5A3A481D386E}" destId="{DEC40D9C-2EA6-4ABA-97DD-45D0687D8237}" srcOrd="3" destOrd="0" parTransId="{EF467F81-7D96-4172-B7DE-CB9DD9A7F919}" sibTransId="{55DA7FD3-3BD1-4529-B1FA-A3832DFD13B9}"/>
    <dgm:cxn modelId="{30FC0A1C-1E4D-4D1D-A1AD-A50005505EEC}" type="presOf" srcId="{13A301BE-96CB-448B-8825-8F4B074C42FF}" destId="{C33B709A-AA0A-45CD-9626-C292DA3DBA2C}" srcOrd="0" destOrd="0" presId="urn:microsoft.com/office/officeart/2005/8/layout/balance1"/>
    <dgm:cxn modelId="{5A5F7D25-CA53-40FC-8C88-BF39FF0E75F8}" type="presOf" srcId="{7151A6FF-CFF9-4D8A-9611-70ADA3C33548}" destId="{447F9287-A711-4F2A-8AF3-6A295AA360D2}" srcOrd="0" destOrd="0" presId="urn:microsoft.com/office/officeart/2005/8/layout/balance1"/>
    <dgm:cxn modelId="{F21DEB35-B9EC-4802-8B15-67B0E612CA6F}" srcId="{C13ED33C-DED6-4E5E-9B67-5A3A481D386E}" destId="{7151A6FF-CFF9-4D8A-9611-70ADA3C33548}" srcOrd="0" destOrd="0" parTransId="{6435785A-7C6A-4CFD-BADD-D7C1D1237BBE}" sibTransId="{5887F94E-3292-464D-AD2A-4B99905FB41D}"/>
    <dgm:cxn modelId="{3A1260E7-B4E4-489D-A319-195ECBF189F7}" type="presOf" srcId="{DEC40D9C-2EA6-4ABA-97DD-45D0687D8237}" destId="{3D51C606-5A8A-4714-9CB2-52A41C9B2806}" srcOrd="0" destOrd="0" presId="urn:microsoft.com/office/officeart/2005/8/layout/balance1"/>
    <dgm:cxn modelId="{2F568FDC-7A2C-4D4D-9424-8F57F7DDF3FF}" type="presOf" srcId="{2C3B3CD7-46B4-4885-B603-75C20B0FA308}" destId="{C27F4EDF-8A1E-4A52-88E8-83413D768606}" srcOrd="0" destOrd="0" presId="urn:microsoft.com/office/officeart/2005/8/layout/balance1"/>
    <dgm:cxn modelId="{DA84FE94-A254-4A3A-8573-6FF954404E11}" srcId="{D5BDF855-A8B6-4630-BAD7-003554971894}" destId="{4CBECCFD-8DF2-43AB-BD7D-336E7B67FC80}" srcOrd="3" destOrd="0" parTransId="{72322B25-FFED-43D5-BAD9-1F44BDDBF5DD}" sibTransId="{E08359F3-3CA8-4D9C-BEBF-BD01556A86CA}"/>
    <dgm:cxn modelId="{49A5E0D0-D063-4BB4-AABC-E886A07F93F2}" srcId="{D5BDF855-A8B6-4630-BAD7-003554971894}" destId="{3342B0A4-A777-4AB3-9A14-43AFBCD4760D}" srcOrd="1" destOrd="0" parTransId="{44A852A9-6CDD-4E7B-8A60-2E4AD93FEE7F}" sibTransId="{E086BB53-1C02-45B3-BE8C-40DC8BBAA26D}"/>
    <dgm:cxn modelId="{D0440336-E3A7-41C3-99DD-B2B5273573A0}" type="presParOf" srcId="{0A6D2D64-F681-4B3F-B7AF-F54153AC87AF}" destId="{7AFD3E4D-4E4C-492B-AF4C-A8A8EB601FB2}" srcOrd="0" destOrd="0" presId="urn:microsoft.com/office/officeart/2005/8/layout/balance1"/>
    <dgm:cxn modelId="{D1171CF9-E993-4298-8BFF-75DA8721111D}" type="presParOf" srcId="{0A6D2D64-F681-4B3F-B7AF-F54153AC87AF}" destId="{21827E8A-159B-4D23-9822-530BC533464F}" srcOrd="1" destOrd="0" presId="urn:microsoft.com/office/officeart/2005/8/layout/balance1"/>
    <dgm:cxn modelId="{E35D5348-EFDB-404F-9163-DC450AE86671}" type="presParOf" srcId="{21827E8A-159B-4D23-9822-530BC533464F}" destId="{DBBE02CF-EAED-4049-A4F5-D7E65665748E}" srcOrd="0" destOrd="0" presId="urn:microsoft.com/office/officeart/2005/8/layout/balance1"/>
    <dgm:cxn modelId="{2A821411-5C65-4C71-8DE8-0A65BF0710FD}" type="presParOf" srcId="{21827E8A-159B-4D23-9822-530BC533464F}" destId="{201821DA-5D14-446E-A91D-89FE58E044FD}" srcOrd="1" destOrd="0" presId="urn:microsoft.com/office/officeart/2005/8/layout/balance1"/>
    <dgm:cxn modelId="{8F082A4D-A430-4DB4-B49B-A06AF7A90425}" type="presParOf" srcId="{0A6D2D64-F681-4B3F-B7AF-F54153AC87AF}" destId="{439FCF10-0DD5-47ED-9E97-91D11C3B56D0}" srcOrd="2" destOrd="0" presId="urn:microsoft.com/office/officeart/2005/8/layout/balance1"/>
    <dgm:cxn modelId="{9168C6AB-4E6F-430B-A5D7-8D7756A45BDF}" type="presParOf" srcId="{439FCF10-0DD5-47ED-9E97-91D11C3B56D0}" destId="{58B314F5-24CE-47AA-B297-E63681F97316}" srcOrd="0" destOrd="0" presId="urn:microsoft.com/office/officeart/2005/8/layout/balance1"/>
    <dgm:cxn modelId="{92D45C73-582F-4B27-B16D-8592D2FB296B}" type="presParOf" srcId="{439FCF10-0DD5-47ED-9E97-91D11C3B56D0}" destId="{6AFF3F8B-82AB-4099-BD8E-453E8ADA8454}" srcOrd="1" destOrd="0" presId="urn:microsoft.com/office/officeart/2005/8/layout/balance1"/>
    <dgm:cxn modelId="{D2D70CFC-7758-4DF0-8887-1CEC5F4F1739}" type="presParOf" srcId="{439FCF10-0DD5-47ED-9E97-91D11C3B56D0}" destId="{9768B66E-6AAC-4003-B947-9C701C3EF6F9}" srcOrd="2" destOrd="0" presId="urn:microsoft.com/office/officeart/2005/8/layout/balance1"/>
    <dgm:cxn modelId="{042C2704-026B-4BE3-B137-1DB484E1161C}" type="presParOf" srcId="{439FCF10-0DD5-47ED-9E97-91D11C3B56D0}" destId="{900FA947-6570-4CCA-8248-F28F1466BF64}" srcOrd="3" destOrd="0" presId="urn:microsoft.com/office/officeart/2005/8/layout/balance1"/>
    <dgm:cxn modelId="{AAC90AAD-8DCC-4F16-A48F-8F2EFD4F3959}" type="presParOf" srcId="{439FCF10-0DD5-47ED-9E97-91D11C3B56D0}" destId="{40488614-4F3B-4A4E-970A-676421BEA186}" srcOrd="4" destOrd="0" presId="urn:microsoft.com/office/officeart/2005/8/layout/balance1"/>
    <dgm:cxn modelId="{F165BB2C-B802-4CF3-A0AC-0903AC9D8BB3}" type="presParOf" srcId="{439FCF10-0DD5-47ED-9E97-91D11C3B56D0}" destId="{82E5515C-44AC-4646-B9E9-314E2EBE3604}" srcOrd="5" destOrd="0" presId="urn:microsoft.com/office/officeart/2005/8/layout/balance1"/>
    <dgm:cxn modelId="{D6839DCE-C16C-43D9-B4E9-4E0BE8C91C5F}" type="presParOf" srcId="{439FCF10-0DD5-47ED-9E97-91D11C3B56D0}" destId="{63FB1260-4CCD-4EC2-90A0-5D6534BAD93F}" srcOrd="6" destOrd="0" presId="urn:microsoft.com/office/officeart/2005/8/layout/balance1"/>
    <dgm:cxn modelId="{BA1A2509-E478-4C3C-BD37-A086C391B49D}" type="presParOf" srcId="{439FCF10-0DD5-47ED-9E97-91D11C3B56D0}" destId="{447F9287-A711-4F2A-8AF3-6A295AA360D2}" srcOrd="7" destOrd="0" presId="urn:microsoft.com/office/officeart/2005/8/layout/balance1"/>
    <dgm:cxn modelId="{3B7C60FB-A8DA-48B6-B7AB-BA4BB3F0104E}" type="presParOf" srcId="{439FCF10-0DD5-47ED-9E97-91D11C3B56D0}" destId="{C27F4EDF-8A1E-4A52-88E8-83413D768606}" srcOrd="8" destOrd="0" presId="urn:microsoft.com/office/officeart/2005/8/layout/balance1"/>
    <dgm:cxn modelId="{4658D022-A1DA-4425-927E-5AE7D35B1F90}" type="presParOf" srcId="{439FCF10-0DD5-47ED-9E97-91D11C3B56D0}" destId="{C33B709A-AA0A-45CD-9626-C292DA3DBA2C}" srcOrd="9" destOrd="0" presId="urn:microsoft.com/office/officeart/2005/8/layout/balance1"/>
    <dgm:cxn modelId="{677B76FE-2ED5-47EC-B219-3AC30BBB85DE}" type="presParOf" srcId="{439FCF10-0DD5-47ED-9E97-91D11C3B56D0}" destId="{3D51C606-5A8A-4714-9CB2-52A41C9B2806}" srcOrd="10" destOrd="0" presId="urn:microsoft.com/office/officeart/2005/8/layout/balance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6DE6057-F052-457E-8989-76ADBD7E5664}">
      <dsp:nvSpPr>
        <dsp:cNvPr id="0" name=""/>
        <dsp:cNvSpPr/>
      </dsp:nvSpPr>
      <dsp:spPr>
        <a:xfrm>
          <a:off x="1" y="0"/>
          <a:ext cx="6553196" cy="4064000"/>
        </a:xfrm>
        <a:prstGeom prst="rightArrow">
          <a:avLst/>
        </a:prstGeom>
        <a:gradFill rotWithShape="0">
          <a:gsLst>
            <a:gs pos="0">
              <a:schemeClr val="accent1">
                <a:tint val="40000"/>
                <a:hueOff val="0"/>
                <a:satOff val="0"/>
                <a:lumOff val="0"/>
                <a:alphaOff val="0"/>
                <a:shade val="51000"/>
                <a:satMod val="130000"/>
              </a:schemeClr>
            </a:gs>
            <a:gs pos="80000">
              <a:schemeClr val="accent1">
                <a:tint val="40000"/>
                <a:hueOff val="0"/>
                <a:satOff val="0"/>
                <a:lumOff val="0"/>
                <a:alphaOff val="0"/>
                <a:shade val="93000"/>
                <a:satMod val="130000"/>
              </a:schemeClr>
            </a:gs>
            <a:gs pos="100000">
              <a:schemeClr val="accent1">
                <a:tint val="40000"/>
                <a:hueOff val="0"/>
                <a:satOff val="0"/>
                <a:lumOff val="0"/>
                <a:alphaOff val="0"/>
                <a:shade val="94000"/>
                <a:satMod val="135000"/>
              </a:schemeClr>
            </a:gs>
          </a:gsLst>
          <a:lin ang="16200000" scaled="0"/>
        </a:gradFill>
        <a:ln>
          <a:noFill/>
        </a:ln>
        <a:effectLst/>
        <a:scene3d>
          <a:camera prst="orthographicFront"/>
          <a:lightRig rig="flat" dir="t"/>
        </a:scene3d>
        <a:sp3d z="-190500" extrusionH="12700" prstMaterial="plastic">
          <a:bevelT w="50800" h="50800"/>
        </a:sp3d>
      </dsp:spPr>
      <dsp:style>
        <a:lnRef idx="0">
          <a:scrgbClr r="0" g="0" b="0"/>
        </a:lnRef>
        <a:fillRef idx="3">
          <a:scrgbClr r="0" g="0" b="0"/>
        </a:fillRef>
        <a:effectRef idx="0">
          <a:scrgbClr r="0" g="0" b="0"/>
        </a:effectRef>
        <a:fontRef idx="minor"/>
      </dsp:style>
    </dsp:sp>
    <dsp:sp modelId="{C3ACABED-1868-47AB-A899-5BE31C628D16}">
      <dsp:nvSpPr>
        <dsp:cNvPr id="0" name=""/>
        <dsp:cNvSpPr/>
      </dsp:nvSpPr>
      <dsp:spPr>
        <a:xfrm>
          <a:off x="3025" y="1219199"/>
          <a:ext cx="1989114" cy="1625600"/>
        </a:xfrm>
        <a:prstGeom prst="roundRect">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217170" tIns="217170" rIns="217170" bIns="217170" numCol="1" spcCol="1270" anchor="ctr" anchorCtr="0">
          <a:noAutofit/>
        </a:bodyPr>
        <a:lstStyle/>
        <a:p>
          <a:pPr lvl="0" algn="ctr" defTabSz="2533650">
            <a:lnSpc>
              <a:spcPct val="90000"/>
            </a:lnSpc>
            <a:spcBef>
              <a:spcPct val="0"/>
            </a:spcBef>
            <a:spcAft>
              <a:spcPct val="35000"/>
            </a:spcAft>
          </a:pPr>
          <a:r>
            <a:rPr lang="en-US" sz="5700" kern="1200" dirty="0" smtClean="0"/>
            <a:t>F5</a:t>
          </a:r>
          <a:endParaRPr lang="en-US" sz="5700" kern="1200" dirty="0"/>
        </a:p>
      </dsp:txBody>
      <dsp:txXfrm>
        <a:off x="82380" y="1298554"/>
        <a:ext cx="1830404" cy="1466890"/>
      </dsp:txXfrm>
    </dsp:sp>
    <dsp:sp modelId="{3E2DC734-1AC3-4246-AB42-3CB3109E3863}">
      <dsp:nvSpPr>
        <dsp:cNvPr id="0" name=""/>
        <dsp:cNvSpPr/>
      </dsp:nvSpPr>
      <dsp:spPr>
        <a:xfrm>
          <a:off x="2282042" y="1219199"/>
          <a:ext cx="1989114" cy="1625600"/>
        </a:xfrm>
        <a:prstGeom prst="roundRect">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217170" tIns="217170" rIns="217170" bIns="217170" numCol="1" spcCol="1270" anchor="ctr" anchorCtr="0">
          <a:noAutofit/>
        </a:bodyPr>
        <a:lstStyle/>
        <a:p>
          <a:pPr lvl="0" algn="ctr" defTabSz="2533650">
            <a:lnSpc>
              <a:spcPct val="90000"/>
            </a:lnSpc>
            <a:spcBef>
              <a:spcPct val="0"/>
            </a:spcBef>
            <a:spcAft>
              <a:spcPct val="35000"/>
            </a:spcAft>
          </a:pPr>
          <a:r>
            <a:rPr lang="en-US" sz="5700" kern="1200" dirty="0" smtClean="0"/>
            <a:t>TED</a:t>
          </a:r>
          <a:endParaRPr lang="en-US" sz="5700" kern="1200" dirty="0"/>
        </a:p>
      </dsp:txBody>
      <dsp:txXfrm>
        <a:off x="2361397" y="1298554"/>
        <a:ext cx="1830404" cy="1466890"/>
      </dsp:txXfrm>
    </dsp:sp>
    <dsp:sp modelId="{077EE275-6F0C-4641-A399-1EDC5C67EDE4}">
      <dsp:nvSpPr>
        <dsp:cNvPr id="0" name=""/>
        <dsp:cNvSpPr/>
      </dsp:nvSpPr>
      <dsp:spPr>
        <a:xfrm>
          <a:off x="4561059" y="1219199"/>
          <a:ext cx="1989114" cy="1625600"/>
        </a:xfrm>
        <a:prstGeom prst="roundRect">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217170" tIns="217170" rIns="217170" bIns="217170" numCol="1" spcCol="1270" anchor="ctr" anchorCtr="0">
          <a:noAutofit/>
        </a:bodyPr>
        <a:lstStyle/>
        <a:p>
          <a:pPr lvl="0" algn="ctr" defTabSz="2533650">
            <a:lnSpc>
              <a:spcPct val="90000"/>
            </a:lnSpc>
            <a:spcBef>
              <a:spcPct val="0"/>
            </a:spcBef>
            <a:spcAft>
              <a:spcPct val="35000"/>
            </a:spcAft>
          </a:pPr>
          <a:r>
            <a:rPr lang="en-US" sz="5700" kern="1200" dirty="0" smtClean="0"/>
            <a:t>TDD</a:t>
          </a:r>
          <a:endParaRPr lang="en-US" sz="5700" kern="1200" dirty="0"/>
        </a:p>
      </dsp:txBody>
      <dsp:txXfrm>
        <a:off x="4640414" y="1298554"/>
        <a:ext cx="1830404" cy="1466890"/>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7E2D07A-8C37-469D-B197-943DD1EA314B}">
      <dsp:nvSpPr>
        <dsp:cNvPr id="0" name=""/>
        <dsp:cNvSpPr/>
      </dsp:nvSpPr>
      <dsp:spPr>
        <a:xfrm>
          <a:off x="851611" y="1837624"/>
          <a:ext cx="989990" cy="849790"/>
        </a:xfrm>
        <a:prstGeom prst="hexagon">
          <a:avLst>
            <a:gd name="adj" fmla="val 25000"/>
            <a:gd name="vf" fmla="val 115470"/>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w="9525" cap="flat" cmpd="sng" algn="ctr">
          <a:solidFill>
            <a:schemeClr val="accent1">
              <a:hueOff val="0"/>
              <a:satOff val="0"/>
              <a:lumOff val="0"/>
              <a:alphaOff val="0"/>
            </a:schemeClr>
          </a:solidFill>
          <a:prstDash val="solid"/>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1">
          <a:scrgbClr r="0" g="0" b="0"/>
        </a:lnRef>
        <a:fillRef idx="3">
          <a:scrgbClr r="0" g="0" b="0"/>
        </a:fillRef>
        <a:effectRef idx="2">
          <a:scrgbClr r="0" g="0" b="0"/>
        </a:effectRef>
        <a:fontRef idx="minor">
          <a:schemeClr val="lt1"/>
        </a:fontRef>
      </dsp:style>
      <dsp:txBody>
        <a:bodyPr spcFirstLastPara="0" vert="horz" wrap="square" lIns="0" tIns="13970" rIns="0" bIns="13970" numCol="1" spcCol="1270" anchor="ctr" anchorCtr="0">
          <a:noAutofit/>
        </a:bodyPr>
        <a:lstStyle/>
        <a:p>
          <a:pPr lvl="0" algn="ctr" defTabSz="488950">
            <a:lnSpc>
              <a:spcPct val="90000"/>
            </a:lnSpc>
            <a:spcBef>
              <a:spcPct val="0"/>
            </a:spcBef>
            <a:spcAft>
              <a:spcPct val="35000"/>
            </a:spcAft>
          </a:pPr>
          <a:r>
            <a:rPr lang="en-US" sz="1100" kern="1200" dirty="0" err="1" smtClean="0"/>
            <a:t>MSTest</a:t>
          </a:r>
          <a:endParaRPr lang="en-US" sz="1100" kern="1200" dirty="0"/>
        </a:p>
      </dsp:txBody>
      <dsp:txXfrm>
        <a:off x="1004926" y="1969227"/>
        <a:ext cx="683360" cy="586584"/>
      </dsp:txXfrm>
    </dsp:sp>
    <dsp:sp modelId="{ECF5B205-00DE-48C7-8D58-094DEB13B975}">
      <dsp:nvSpPr>
        <dsp:cNvPr id="0" name=""/>
        <dsp:cNvSpPr/>
      </dsp:nvSpPr>
      <dsp:spPr>
        <a:xfrm>
          <a:off x="875385" y="2217700"/>
          <a:ext cx="115214" cy="99597"/>
        </a:xfrm>
        <a:prstGeom prst="hexagon">
          <a:avLst>
            <a:gd name="adj" fmla="val 25000"/>
            <a:gd name="vf" fmla="val 115470"/>
          </a:avLst>
        </a:prstGeom>
        <a:solidFill>
          <a:schemeClr val="lt1">
            <a:hueOff val="0"/>
            <a:satOff val="0"/>
            <a:lumOff val="0"/>
            <a:alphaOff val="0"/>
          </a:schemeClr>
        </a:solidFill>
        <a:ln w="9525" cap="flat" cmpd="sng" algn="ctr">
          <a:solidFill>
            <a:schemeClr val="accent1">
              <a:hueOff val="0"/>
              <a:satOff val="0"/>
              <a:lumOff val="0"/>
              <a:alphaOff val="0"/>
            </a:schemeClr>
          </a:solidFill>
          <a:prstDash val="solid"/>
        </a:ln>
        <a:effectLst>
          <a:outerShdw blurRad="40000" dist="23000" dir="5400000" rotWithShape="0">
            <a:srgbClr val="000000">
              <a:alpha val="35000"/>
            </a:srgbClr>
          </a:outerShdw>
        </a:effectLst>
        <a:scene3d>
          <a:camera prst="orthographicFront"/>
          <a:lightRig rig="flat" dir="t"/>
        </a:scene3d>
        <a:sp3d extrusionH="12700" prstMaterial="plastic">
          <a:bevelT w="50800" h="50800"/>
        </a:sp3d>
      </dsp:spPr>
      <dsp:style>
        <a:lnRef idx="1">
          <a:scrgbClr r="0" g="0" b="0"/>
        </a:lnRef>
        <a:fillRef idx="1">
          <a:scrgbClr r="0" g="0" b="0"/>
        </a:fillRef>
        <a:effectRef idx="2">
          <a:scrgbClr r="0" g="0" b="0"/>
        </a:effectRef>
        <a:fontRef idx="minor"/>
      </dsp:style>
    </dsp:sp>
    <dsp:sp modelId="{80392DD0-60AA-470B-8A4F-6827169CBE74}">
      <dsp:nvSpPr>
        <dsp:cNvPr id="0" name=""/>
        <dsp:cNvSpPr/>
      </dsp:nvSpPr>
      <dsp:spPr>
        <a:xfrm>
          <a:off x="0" y="1367910"/>
          <a:ext cx="989990" cy="849790"/>
        </a:xfrm>
        <a:prstGeom prst="hexagon">
          <a:avLst>
            <a:gd name="adj" fmla="val 25000"/>
            <a:gd name="vf" fmla="val 115470"/>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a:outerShdw blurRad="40000" dist="23000" dir="5400000" rotWithShape="0">
            <a:srgbClr val="000000">
              <a:alpha val="35000"/>
            </a:srgbClr>
          </a:outerShdw>
        </a:effectLst>
        <a:scene3d>
          <a:camera prst="orthographicFront"/>
          <a:lightRig rig="flat" dir="t"/>
        </a:scene3d>
        <a:sp3d extrusionH="12700" prstMaterial="plastic">
          <a:bevelT w="50800" h="50800"/>
        </a:sp3d>
      </dsp:spPr>
      <dsp:style>
        <a:lnRef idx="1">
          <a:scrgbClr r="0" g="0" b="0"/>
        </a:lnRef>
        <a:fillRef idx="1">
          <a:scrgbClr r="0" g="0" b="0"/>
        </a:fillRef>
        <a:effectRef idx="2">
          <a:scrgbClr r="0" g="0" b="0"/>
        </a:effectRef>
        <a:fontRef idx="minor"/>
      </dsp:style>
    </dsp:sp>
    <dsp:sp modelId="{D9CBAB2A-BD7A-4033-8C49-04ABDB77CE41}">
      <dsp:nvSpPr>
        <dsp:cNvPr id="0" name=""/>
        <dsp:cNvSpPr/>
      </dsp:nvSpPr>
      <dsp:spPr>
        <a:xfrm>
          <a:off x="677875" y="2104930"/>
          <a:ext cx="115214" cy="99597"/>
        </a:xfrm>
        <a:prstGeom prst="hexagon">
          <a:avLst>
            <a:gd name="adj" fmla="val 25000"/>
            <a:gd name="vf" fmla="val 115470"/>
          </a:avLst>
        </a:prstGeom>
        <a:solidFill>
          <a:schemeClr val="lt1">
            <a:hueOff val="0"/>
            <a:satOff val="0"/>
            <a:lumOff val="0"/>
            <a:alphaOff val="0"/>
          </a:schemeClr>
        </a:solidFill>
        <a:ln w="9525" cap="flat" cmpd="sng" algn="ctr">
          <a:solidFill>
            <a:schemeClr val="accent1">
              <a:hueOff val="0"/>
              <a:satOff val="0"/>
              <a:lumOff val="0"/>
              <a:alphaOff val="0"/>
            </a:schemeClr>
          </a:solidFill>
          <a:prstDash val="solid"/>
        </a:ln>
        <a:effectLst>
          <a:outerShdw blurRad="40000" dist="23000" dir="5400000" rotWithShape="0">
            <a:srgbClr val="000000">
              <a:alpha val="35000"/>
            </a:srgbClr>
          </a:outerShdw>
        </a:effectLst>
        <a:scene3d>
          <a:camera prst="orthographicFront"/>
          <a:lightRig rig="flat" dir="t"/>
        </a:scene3d>
        <a:sp3d extrusionH="12700" prstMaterial="plastic">
          <a:bevelT w="50800" h="50800"/>
        </a:sp3d>
      </dsp:spPr>
      <dsp:style>
        <a:lnRef idx="1">
          <a:scrgbClr r="0" g="0" b="0"/>
        </a:lnRef>
        <a:fillRef idx="1">
          <a:scrgbClr r="0" g="0" b="0"/>
        </a:fillRef>
        <a:effectRef idx="2">
          <a:scrgbClr r="0" g="0" b="0"/>
        </a:effectRef>
        <a:fontRef idx="minor"/>
      </dsp:style>
    </dsp:sp>
    <dsp:sp modelId="{30C8242E-25DC-4743-8FAF-7F68965DD1E1}">
      <dsp:nvSpPr>
        <dsp:cNvPr id="0" name=""/>
        <dsp:cNvSpPr/>
      </dsp:nvSpPr>
      <dsp:spPr>
        <a:xfrm>
          <a:off x="1703222" y="1365340"/>
          <a:ext cx="989990" cy="849790"/>
        </a:xfrm>
        <a:prstGeom prst="hexagon">
          <a:avLst>
            <a:gd name="adj" fmla="val 25000"/>
            <a:gd name="vf" fmla="val 115470"/>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w="9525" cap="flat" cmpd="sng" algn="ctr">
          <a:solidFill>
            <a:schemeClr val="accent1">
              <a:hueOff val="0"/>
              <a:satOff val="0"/>
              <a:lumOff val="0"/>
              <a:alphaOff val="0"/>
            </a:schemeClr>
          </a:solidFill>
          <a:prstDash val="solid"/>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1">
          <a:scrgbClr r="0" g="0" b="0"/>
        </a:lnRef>
        <a:fillRef idx="3">
          <a:scrgbClr r="0" g="0" b="0"/>
        </a:fillRef>
        <a:effectRef idx="2">
          <a:scrgbClr r="0" g="0" b="0"/>
        </a:effectRef>
        <a:fontRef idx="minor">
          <a:schemeClr val="lt1"/>
        </a:fontRef>
      </dsp:style>
      <dsp:txBody>
        <a:bodyPr spcFirstLastPara="0" vert="horz" wrap="square" lIns="0" tIns="13970" rIns="0" bIns="13970" numCol="1" spcCol="1270" anchor="ctr" anchorCtr="0">
          <a:noAutofit/>
        </a:bodyPr>
        <a:lstStyle/>
        <a:p>
          <a:pPr lvl="0" algn="ctr" defTabSz="488950">
            <a:lnSpc>
              <a:spcPct val="90000"/>
            </a:lnSpc>
            <a:spcBef>
              <a:spcPct val="0"/>
            </a:spcBef>
            <a:spcAft>
              <a:spcPct val="35000"/>
            </a:spcAft>
          </a:pPr>
          <a:r>
            <a:rPr lang="en-US" sz="1100" kern="1200" dirty="0" err="1" smtClean="0"/>
            <a:t>NUnit</a:t>
          </a:r>
          <a:endParaRPr lang="en-US" sz="1100" kern="1200" dirty="0"/>
        </a:p>
      </dsp:txBody>
      <dsp:txXfrm>
        <a:off x="1856537" y="1496943"/>
        <a:ext cx="683360" cy="586584"/>
      </dsp:txXfrm>
    </dsp:sp>
    <dsp:sp modelId="{A45EC30A-A62C-4C0B-9AD2-A875E7ADF3AC}">
      <dsp:nvSpPr>
        <dsp:cNvPr id="0" name=""/>
        <dsp:cNvSpPr/>
      </dsp:nvSpPr>
      <dsp:spPr>
        <a:xfrm>
          <a:off x="2384755" y="2100433"/>
          <a:ext cx="115214" cy="99597"/>
        </a:xfrm>
        <a:prstGeom prst="hexagon">
          <a:avLst>
            <a:gd name="adj" fmla="val 25000"/>
            <a:gd name="vf" fmla="val 115470"/>
          </a:avLst>
        </a:prstGeom>
        <a:solidFill>
          <a:schemeClr val="lt1">
            <a:hueOff val="0"/>
            <a:satOff val="0"/>
            <a:lumOff val="0"/>
            <a:alphaOff val="0"/>
          </a:schemeClr>
        </a:solidFill>
        <a:ln w="9525" cap="flat" cmpd="sng" algn="ctr">
          <a:solidFill>
            <a:schemeClr val="accent1">
              <a:hueOff val="0"/>
              <a:satOff val="0"/>
              <a:lumOff val="0"/>
              <a:alphaOff val="0"/>
            </a:schemeClr>
          </a:solidFill>
          <a:prstDash val="solid"/>
        </a:ln>
        <a:effectLst>
          <a:outerShdw blurRad="40000" dist="23000" dir="5400000" rotWithShape="0">
            <a:srgbClr val="000000">
              <a:alpha val="35000"/>
            </a:srgbClr>
          </a:outerShdw>
        </a:effectLst>
        <a:scene3d>
          <a:camera prst="orthographicFront"/>
          <a:lightRig rig="flat" dir="t"/>
        </a:scene3d>
        <a:sp3d extrusionH="12700" prstMaterial="plastic">
          <a:bevelT w="50800" h="50800"/>
        </a:sp3d>
      </dsp:spPr>
      <dsp:style>
        <a:lnRef idx="1">
          <a:scrgbClr r="0" g="0" b="0"/>
        </a:lnRef>
        <a:fillRef idx="1">
          <a:scrgbClr r="0" g="0" b="0"/>
        </a:fillRef>
        <a:effectRef idx="2">
          <a:scrgbClr r="0" g="0" b="0"/>
        </a:effectRef>
        <a:fontRef idx="minor"/>
      </dsp:style>
    </dsp:sp>
    <dsp:sp modelId="{0B78FBD6-8722-4AB9-822F-D3009072F397}">
      <dsp:nvSpPr>
        <dsp:cNvPr id="0" name=""/>
        <dsp:cNvSpPr/>
      </dsp:nvSpPr>
      <dsp:spPr>
        <a:xfrm>
          <a:off x="2555443" y="1836018"/>
          <a:ext cx="989990" cy="849790"/>
        </a:xfrm>
        <a:prstGeom prst="hexagon">
          <a:avLst>
            <a:gd name="adj" fmla="val 25000"/>
            <a:gd name="vf" fmla="val 115470"/>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a:outerShdw blurRad="40000" dist="23000" dir="5400000" rotWithShape="0">
            <a:srgbClr val="000000">
              <a:alpha val="35000"/>
            </a:srgbClr>
          </a:outerShdw>
        </a:effectLst>
        <a:scene3d>
          <a:camera prst="orthographicFront"/>
          <a:lightRig rig="flat" dir="t"/>
        </a:scene3d>
        <a:sp3d extrusionH="12700" prstMaterial="plastic">
          <a:bevelT w="50800" h="50800"/>
        </a:sp3d>
      </dsp:spPr>
      <dsp:style>
        <a:lnRef idx="1">
          <a:scrgbClr r="0" g="0" b="0"/>
        </a:lnRef>
        <a:fillRef idx="1">
          <a:scrgbClr r="0" g="0" b="0"/>
        </a:fillRef>
        <a:effectRef idx="2">
          <a:scrgbClr r="0" g="0" b="0"/>
        </a:effectRef>
        <a:fontRef idx="minor"/>
      </dsp:style>
    </dsp:sp>
    <dsp:sp modelId="{285CF744-1C4D-45B4-88B3-EED6790419FE}">
      <dsp:nvSpPr>
        <dsp:cNvPr id="0" name=""/>
        <dsp:cNvSpPr/>
      </dsp:nvSpPr>
      <dsp:spPr>
        <a:xfrm>
          <a:off x="2579217" y="2214166"/>
          <a:ext cx="115214" cy="99597"/>
        </a:xfrm>
        <a:prstGeom prst="hexagon">
          <a:avLst>
            <a:gd name="adj" fmla="val 25000"/>
            <a:gd name="vf" fmla="val 115470"/>
          </a:avLst>
        </a:prstGeom>
        <a:solidFill>
          <a:schemeClr val="lt1">
            <a:hueOff val="0"/>
            <a:satOff val="0"/>
            <a:lumOff val="0"/>
            <a:alphaOff val="0"/>
          </a:schemeClr>
        </a:solidFill>
        <a:ln w="9525" cap="flat" cmpd="sng" algn="ctr">
          <a:solidFill>
            <a:schemeClr val="accent1">
              <a:hueOff val="0"/>
              <a:satOff val="0"/>
              <a:lumOff val="0"/>
              <a:alphaOff val="0"/>
            </a:schemeClr>
          </a:solidFill>
          <a:prstDash val="solid"/>
        </a:ln>
        <a:effectLst>
          <a:outerShdw blurRad="40000" dist="23000" dir="5400000" rotWithShape="0">
            <a:srgbClr val="000000">
              <a:alpha val="35000"/>
            </a:srgbClr>
          </a:outerShdw>
        </a:effectLst>
        <a:scene3d>
          <a:camera prst="orthographicFront"/>
          <a:lightRig rig="flat" dir="t"/>
        </a:scene3d>
        <a:sp3d extrusionH="12700" prstMaterial="plastic">
          <a:bevelT w="50800" h="50800"/>
        </a:sp3d>
      </dsp:spPr>
      <dsp:style>
        <a:lnRef idx="1">
          <a:scrgbClr r="0" g="0" b="0"/>
        </a:lnRef>
        <a:fillRef idx="1">
          <a:scrgbClr r="0" g="0" b="0"/>
        </a:fillRef>
        <a:effectRef idx="2">
          <a:scrgbClr r="0" g="0" b="0"/>
        </a:effectRef>
        <a:fontRef idx="minor"/>
      </dsp:style>
    </dsp:sp>
    <dsp:sp modelId="{6684F04C-2201-4B54-90A6-7EBBC1F7514F}">
      <dsp:nvSpPr>
        <dsp:cNvPr id="0" name=""/>
        <dsp:cNvSpPr/>
      </dsp:nvSpPr>
      <dsp:spPr>
        <a:xfrm>
          <a:off x="851611" y="898196"/>
          <a:ext cx="989990" cy="849790"/>
        </a:xfrm>
        <a:prstGeom prst="hexagon">
          <a:avLst>
            <a:gd name="adj" fmla="val 25000"/>
            <a:gd name="vf" fmla="val 115470"/>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w="9525" cap="flat" cmpd="sng" algn="ctr">
          <a:solidFill>
            <a:schemeClr val="accent1">
              <a:hueOff val="0"/>
              <a:satOff val="0"/>
              <a:lumOff val="0"/>
              <a:alphaOff val="0"/>
            </a:schemeClr>
          </a:solidFill>
          <a:prstDash val="solid"/>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1">
          <a:scrgbClr r="0" g="0" b="0"/>
        </a:lnRef>
        <a:fillRef idx="3">
          <a:scrgbClr r="0" g="0" b="0"/>
        </a:fillRef>
        <a:effectRef idx="2">
          <a:scrgbClr r="0" g="0" b="0"/>
        </a:effectRef>
        <a:fontRef idx="minor">
          <a:schemeClr val="lt1"/>
        </a:fontRef>
      </dsp:style>
      <dsp:txBody>
        <a:bodyPr spcFirstLastPara="0" vert="horz" wrap="square" lIns="0" tIns="13970" rIns="0" bIns="13970" numCol="1" spcCol="1270" anchor="ctr" anchorCtr="0">
          <a:noAutofit/>
        </a:bodyPr>
        <a:lstStyle/>
        <a:p>
          <a:pPr lvl="0" algn="ctr" defTabSz="488950">
            <a:lnSpc>
              <a:spcPct val="90000"/>
            </a:lnSpc>
            <a:spcBef>
              <a:spcPct val="0"/>
            </a:spcBef>
            <a:spcAft>
              <a:spcPct val="35000"/>
            </a:spcAft>
          </a:pPr>
          <a:r>
            <a:rPr lang="en-US" sz="1100" kern="1200" dirty="0" err="1" smtClean="0"/>
            <a:t>Xunit</a:t>
          </a:r>
          <a:endParaRPr lang="en-US" sz="1100" kern="1200" dirty="0"/>
        </a:p>
      </dsp:txBody>
      <dsp:txXfrm>
        <a:off x="1004926" y="1029799"/>
        <a:ext cx="683360" cy="586584"/>
      </dsp:txXfrm>
    </dsp:sp>
    <dsp:sp modelId="{A1184A02-4046-40C1-B1A7-F5008F4F0AC5}">
      <dsp:nvSpPr>
        <dsp:cNvPr id="0" name=""/>
        <dsp:cNvSpPr/>
      </dsp:nvSpPr>
      <dsp:spPr>
        <a:xfrm>
          <a:off x="1525219" y="909762"/>
          <a:ext cx="115214" cy="99597"/>
        </a:xfrm>
        <a:prstGeom prst="hexagon">
          <a:avLst>
            <a:gd name="adj" fmla="val 25000"/>
            <a:gd name="vf" fmla="val 115470"/>
          </a:avLst>
        </a:prstGeom>
        <a:solidFill>
          <a:schemeClr val="lt1">
            <a:hueOff val="0"/>
            <a:satOff val="0"/>
            <a:lumOff val="0"/>
            <a:alphaOff val="0"/>
          </a:schemeClr>
        </a:solidFill>
        <a:ln w="9525" cap="flat" cmpd="sng" algn="ctr">
          <a:solidFill>
            <a:schemeClr val="accent1">
              <a:hueOff val="0"/>
              <a:satOff val="0"/>
              <a:lumOff val="0"/>
              <a:alphaOff val="0"/>
            </a:schemeClr>
          </a:solidFill>
          <a:prstDash val="solid"/>
        </a:ln>
        <a:effectLst>
          <a:outerShdw blurRad="40000" dist="23000" dir="5400000" rotWithShape="0">
            <a:srgbClr val="000000">
              <a:alpha val="35000"/>
            </a:srgbClr>
          </a:outerShdw>
        </a:effectLst>
        <a:scene3d>
          <a:camera prst="orthographicFront"/>
          <a:lightRig rig="flat" dir="t"/>
        </a:scene3d>
        <a:sp3d extrusionH="12700" prstMaterial="plastic">
          <a:bevelT w="50800" h="50800"/>
        </a:sp3d>
      </dsp:spPr>
      <dsp:style>
        <a:lnRef idx="1">
          <a:scrgbClr r="0" g="0" b="0"/>
        </a:lnRef>
        <a:fillRef idx="1">
          <a:scrgbClr r="0" g="0" b="0"/>
        </a:fillRef>
        <a:effectRef idx="2">
          <a:scrgbClr r="0" g="0" b="0"/>
        </a:effectRef>
        <a:fontRef idx="minor"/>
      </dsp:style>
    </dsp:sp>
    <dsp:sp modelId="{72D3BBA9-5C4F-4BEA-BBBD-536478238617}">
      <dsp:nvSpPr>
        <dsp:cNvPr id="0" name=""/>
        <dsp:cNvSpPr/>
      </dsp:nvSpPr>
      <dsp:spPr>
        <a:xfrm>
          <a:off x="1703222" y="425591"/>
          <a:ext cx="989990" cy="849790"/>
        </a:xfrm>
        <a:prstGeom prst="hexagon">
          <a:avLst>
            <a:gd name="adj" fmla="val 25000"/>
            <a:gd name="vf" fmla="val 115470"/>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a:outerShdw blurRad="40000" dist="23000" dir="5400000" rotWithShape="0">
            <a:srgbClr val="000000">
              <a:alpha val="35000"/>
            </a:srgbClr>
          </a:outerShdw>
        </a:effectLst>
        <a:scene3d>
          <a:camera prst="orthographicFront"/>
          <a:lightRig rig="flat" dir="t"/>
        </a:scene3d>
        <a:sp3d extrusionH="12700" prstMaterial="plastic">
          <a:bevelT w="50800" h="50800"/>
        </a:sp3d>
      </dsp:spPr>
      <dsp:style>
        <a:lnRef idx="1">
          <a:scrgbClr r="0" g="0" b="0"/>
        </a:lnRef>
        <a:fillRef idx="1">
          <a:scrgbClr r="0" g="0" b="0"/>
        </a:fillRef>
        <a:effectRef idx="2">
          <a:scrgbClr r="0" g="0" b="0"/>
        </a:effectRef>
        <a:fontRef idx="minor"/>
      </dsp:style>
    </dsp:sp>
    <dsp:sp modelId="{DD96975E-EA82-4606-A0FB-5E94EC86E81D}">
      <dsp:nvSpPr>
        <dsp:cNvPr id="0" name=""/>
        <dsp:cNvSpPr/>
      </dsp:nvSpPr>
      <dsp:spPr>
        <a:xfrm>
          <a:off x="1731873" y="802133"/>
          <a:ext cx="115214" cy="99597"/>
        </a:xfrm>
        <a:prstGeom prst="hexagon">
          <a:avLst>
            <a:gd name="adj" fmla="val 25000"/>
            <a:gd name="vf" fmla="val 115470"/>
          </a:avLst>
        </a:prstGeom>
        <a:solidFill>
          <a:schemeClr val="lt1">
            <a:hueOff val="0"/>
            <a:satOff val="0"/>
            <a:lumOff val="0"/>
            <a:alphaOff val="0"/>
          </a:schemeClr>
        </a:solidFill>
        <a:ln w="9525" cap="flat" cmpd="sng" algn="ctr">
          <a:solidFill>
            <a:schemeClr val="accent1">
              <a:hueOff val="0"/>
              <a:satOff val="0"/>
              <a:lumOff val="0"/>
              <a:alphaOff val="0"/>
            </a:schemeClr>
          </a:solidFill>
          <a:prstDash val="solid"/>
        </a:ln>
        <a:effectLst>
          <a:outerShdw blurRad="40000" dist="23000" dir="5400000" rotWithShape="0">
            <a:srgbClr val="000000">
              <a:alpha val="35000"/>
            </a:srgbClr>
          </a:outerShdw>
        </a:effectLst>
        <a:scene3d>
          <a:camera prst="orthographicFront"/>
          <a:lightRig rig="flat" dir="t"/>
        </a:scene3d>
        <a:sp3d extrusionH="12700" prstMaterial="plastic">
          <a:bevelT w="50800" h="50800"/>
        </a:sp3d>
      </dsp:spPr>
      <dsp:style>
        <a:lnRef idx="1">
          <a:scrgbClr r="0" g="0" b="0"/>
        </a:lnRef>
        <a:fillRef idx="1">
          <a:scrgbClr r="0" g="0" b="0"/>
        </a:fillRef>
        <a:effectRef idx="2">
          <a:scrgbClr r="0" g="0" b="0"/>
        </a:effectRef>
        <a:fontRef idx="minor"/>
      </dsp:style>
    </dsp:sp>
    <dsp:sp modelId="{9D092472-D2DD-4784-8165-BC58490EFC71}">
      <dsp:nvSpPr>
        <dsp:cNvPr id="0" name=""/>
        <dsp:cNvSpPr/>
      </dsp:nvSpPr>
      <dsp:spPr>
        <a:xfrm>
          <a:off x="2555443" y="896268"/>
          <a:ext cx="989990" cy="849790"/>
        </a:xfrm>
        <a:prstGeom prst="hexagon">
          <a:avLst>
            <a:gd name="adj" fmla="val 25000"/>
            <a:gd name="vf" fmla="val 115470"/>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w="9525" cap="flat" cmpd="sng" algn="ctr">
          <a:solidFill>
            <a:schemeClr val="accent1">
              <a:hueOff val="0"/>
              <a:satOff val="0"/>
              <a:lumOff val="0"/>
              <a:alphaOff val="0"/>
            </a:schemeClr>
          </a:solidFill>
          <a:prstDash val="solid"/>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1">
          <a:scrgbClr r="0" g="0" b="0"/>
        </a:lnRef>
        <a:fillRef idx="3">
          <a:scrgbClr r="0" g="0" b="0"/>
        </a:fillRef>
        <a:effectRef idx="2">
          <a:scrgbClr r="0" g="0" b="0"/>
        </a:effectRef>
        <a:fontRef idx="minor">
          <a:schemeClr val="lt1"/>
        </a:fontRef>
      </dsp:style>
      <dsp:txBody>
        <a:bodyPr spcFirstLastPara="0" vert="horz" wrap="square" lIns="0" tIns="13970" rIns="0" bIns="13970" numCol="1" spcCol="1270" anchor="ctr" anchorCtr="0">
          <a:noAutofit/>
        </a:bodyPr>
        <a:lstStyle/>
        <a:p>
          <a:pPr lvl="0" algn="ctr" defTabSz="488950">
            <a:lnSpc>
              <a:spcPct val="90000"/>
            </a:lnSpc>
            <a:spcBef>
              <a:spcPct val="0"/>
            </a:spcBef>
            <a:spcAft>
              <a:spcPct val="35000"/>
            </a:spcAft>
          </a:pPr>
          <a:r>
            <a:rPr lang="en-US" sz="1100" kern="1200" dirty="0" err="1" smtClean="0"/>
            <a:t>MBUnit</a:t>
          </a:r>
          <a:endParaRPr lang="en-US" sz="1100" kern="1200" dirty="0"/>
        </a:p>
      </dsp:txBody>
      <dsp:txXfrm>
        <a:off x="2708758" y="1027871"/>
        <a:ext cx="683360" cy="586584"/>
      </dsp:txXfrm>
    </dsp:sp>
    <dsp:sp modelId="{FAB41FBA-5957-4789-B82F-DFE17526943B}">
      <dsp:nvSpPr>
        <dsp:cNvPr id="0" name=""/>
        <dsp:cNvSpPr/>
      </dsp:nvSpPr>
      <dsp:spPr>
        <a:xfrm>
          <a:off x="3411321" y="1272811"/>
          <a:ext cx="115214" cy="99597"/>
        </a:xfrm>
        <a:prstGeom prst="hexagon">
          <a:avLst>
            <a:gd name="adj" fmla="val 25000"/>
            <a:gd name="vf" fmla="val 115470"/>
          </a:avLst>
        </a:prstGeom>
        <a:solidFill>
          <a:schemeClr val="lt1">
            <a:hueOff val="0"/>
            <a:satOff val="0"/>
            <a:lumOff val="0"/>
            <a:alphaOff val="0"/>
          </a:schemeClr>
        </a:solidFill>
        <a:ln w="9525" cap="flat" cmpd="sng" algn="ctr">
          <a:solidFill>
            <a:schemeClr val="accent1">
              <a:hueOff val="0"/>
              <a:satOff val="0"/>
              <a:lumOff val="0"/>
              <a:alphaOff val="0"/>
            </a:schemeClr>
          </a:solidFill>
          <a:prstDash val="solid"/>
        </a:ln>
        <a:effectLst>
          <a:outerShdw blurRad="40000" dist="23000" dir="5400000" rotWithShape="0">
            <a:srgbClr val="000000">
              <a:alpha val="35000"/>
            </a:srgbClr>
          </a:outerShdw>
        </a:effectLst>
        <a:scene3d>
          <a:camera prst="orthographicFront"/>
          <a:lightRig rig="flat" dir="t"/>
        </a:scene3d>
        <a:sp3d extrusionH="12700" prstMaterial="plastic">
          <a:bevelT w="50800" h="50800"/>
        </a:sp3d>
      </dsp:spPr>
      <dsp:style>
        <a:lnRef idx="1">
          <a:scrgbClr r="0" g="0" b="0"/>
        </a:lnRef>
        <a:fillRef idx="1">
          <a:scrgbClr r="0" g="0" b="0"/>
        </a:fillRef>
        <a:effectRef idx="2">
          <a:scrgbClr r="0" g="0" b="0"/>
        </a:effectRef>
        <a:fontRef idx="minor"/>
      </dsp:style>
    </dsp:sp>
    <dsp:sp modelId="{B1628D4D-B191-4E14-BFC9-3FB247681ECE}">
      <dsp:nvSpPr>
        <dsp:cNvPr id="0" name=""/>
        <dsp:cNvSpPr/>
      </dsp:nvSpPr>
      <dsp:spPr>
        <a:xfrm>
          <a:off x="3407054" y="1374014"/>
          <a:ext cx="989990" cy="849790"/>
        </a:xfrm>
        <a:prstGeom prst="hexagon">
          <a:avLst>
            <a:gd name="adj" fmla="val 25000"/>
            <a:gd name="vf" fmla="val 115470"/>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a:outerShdw blurRad="40000" dist="23000" dir="5400000" rotWithShape="0">
            <a:srgbClr val="000000">
              <a:alpha val="35000"/>
            </a:srgbClr>
          </a:outerShdw>
        </a:effectLst>
        <a:scene3d>
          <a:camera prst="orthographicFront"/>
          <a:lightRig rig="flat" dir="t"/>
        </a:scene3d>
        <a:sp3d extrusionH="12700" prstMaterial="plastic">
          <a:bevelT w="50800" h="50800"/>
        </a:sp3d>
      </dsp:spPr>
      <dsp:style>
        <a:lnRef idx="1">
          <a:scrgbClr r="0" g="0" b="0"/>
        </a:lnRef>
        <a:fillRef idx="1">
          <a:scrgbClr r="0" g="0" b="0"/>
        </a:fillRef>
        <a:effectRef idx="2">
          <a:scrgbClr r="0" g="0" b="0"/>
        </a:effectRef>
        <a:fontRef idx="minor"/>
      </dsp:style>
    </dsp:sp>
    <dsp:sp modelId="{22CF5B0F-8251-46FE-BE25-3E775DBA87E9}">
      <dsp:nvSpPr>
        <dsp:cNvPr id="0" name=""/>
        <dsp:cNvSpPr/>
      </dsp:nvSpPr>
      <dsp:spPr>
        <a:xfrm>
          <a:off x="3599688" y="1389436"/>
          <a:ext cx="115214" cy="99597"/>
        </a:xfrm>
        <a:prstGeom prst="hexagon">
          <a:avLst>
            <a:gd name="adj" fmla="val 25000"/>
            <a:gd name="vf" fmla="val 115470"/>
          </a:avLst>
        </a:prstGeom>
        <a:solidFill>
          <a:schemeClr val="lt1">
            <a:hueOff val="0"/>
            <a:satOff val="0"/>
            <a:lumOff val="0"/>
            <a:alphaOff val="0"/>
          </a:schemeClr>
        </a:solidFill>
        <a:ln w="9525" cap="flat" cmpd="sng" algn="ctr">
          <a:solidFill>
            <a:schemeClr val="accent1">
              <a:hueOff val="0"/>
              <a:satOff val="0"/>
              <a:lumOff val="0"/>
              <a:alphaOff val="0"/>
            </a:schemeClr>
          </a:solidFill>
          <a:prstDash val="solid"/>
        </a:ln>
        <a:effectLst>
          <a:outerShdw blurRad="40000" dist="23000" dir="5400000" rotWithShape="0">
            <a:srgbClr val="000000">
              <a:alpha val="35000"/>
            </a:srgbClr>
          </a:outerShdw>
        </a:effectLst>
        <a:scene3d>
          <a:camera prst="orthographicFront"/>
          <a:lightRig rig="flat" dir="t"/>
        </a:scene3d>
        <a:sp3d extrusionH="12700" prstMaterial="plastic">
          <a:bevelT w="50800" h="50800"/>
        </a:sp3d>
      </dsp:spPr>
      <dsp:style>
        <a:lnRef idx="1">
          <a:scrgbClr r="0" g="0" b="0"/>
        </a:lnRef>
        <a:fillRef idx="1">
          <a:scrgbClr r="0" g="0" b="0"/>
        </a:fillRef>
        <a:effectRef idx="2">
          <a:scrgbClr r="0" g="0" b="0"/>
        </a:effectRef>
        <a:fontRef idx="minor"/>
      </dsp:style>
    </dsp:sp>
    <dsp:sp modelId="{14956384-C0E9-4D76-BE04-C2A2A75502AE}">
      <dsp:nvSpPr>
        <dsp:cNvPr id="0" name=""/>
        <dsp:cNvSpPr/>
      </dsp:nvSpPr>
      <dsp:spPr>
        <a:xfrm>
          <a:off x="3407054" y="434587"/>
          <a:ext cx="989990" cy="849790"/>
        </a:xfrm>
        <a:prstGeom prst="hexagon">
          <a:avLst>
            <a:gd name="adj" fmla="val 25000"/>
            <a:gd name="vf" fmla="val 115470"/>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w="9525" cap="flat" cmpd="sng" algn="ctr">
          <a:solidFill>
            <a:schemeClr val="accent1">
              <a:hueOff val="0"/>
              <a:satOff val="0"/>
              <a:lumOff val="0"/>
              <a:alphaOff val="0"/>
            </a:schemeClr>
          </a:solidFill>
          <a:prstDash val="solid"/>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1">
          <a:scrgbClr r="0" g="0" b="0"/>
        </a:lnRef>
        <a:fillRef idx="3">
          <a:scrgbClr r="0" g="0" b="0"/>
        </a:fillRef>
        <a:effectRef idx="2">
          <a:scrgbClr r="0" g="0" b="0"/>
        </a:effectRef>
        <a:fontRef idx="minor">
          <a:schemeClr val="lt1"/>
        </a:fontRef>
      </dsp:style>
      <dsp:txBody>
        <a:bodyPr spcFirstLastPara="0" vert="horz" wrap="square" lIns="0" tIns="13970" rIns="0" bIns="13970" numCol="1" spcCol="1270" anchor="ctr" anchorCtr="0">
          <a:noAutofit/>
        </a:bodyPr>
        <a:lstStyle/>
        <a:p>
          <a:pPr lvl="0" algn="ctr" defTabSz="488950">
            <a:lnSpc>
              <a:spcPct val="90000"/>
            </a:lnSpc>
            <a:spcBef>
              <a:spcPct val="0"/>
            </a:spcBef>
            <a:spcAft>
              <a:spcPct val="35000"/>
            </a:spcAft>
          </a:pPr>
          <a:r>
            <a:rPr lang="en-US" sz="1100" kern="1200" dirty="0" smtClean="0"/>
            <a:t>Moles/</a:t>
          </a:r>
          <a:r>
            <a:rPr lang="en-US" sz="1100" kern="1200" dirty="0" err="1" smtClean="0"/>
            <a:t>Pex</a:t>
          </a:r>
          <a:endParaRPr lang="en-US" sz="1100" kern="1200" dirty="0"/>
        </a:p>
      </dsp:txBody>
      <dsp:txXfrm>
        <a:off x="3560369" y="566190"/>
        <a:ext cx="683360" cy="586584"/>
      </dsp:txXfrm>
    </dsp:sp>
    <dsp:sp modelId="{A976E2C4-5B45-467B-980B-3D59841BF767}">
      <dsp:nvSpPr>
        <dsp:cNvPr id="0" name=""/>
        <dsp:cNvSpPr/>
      </dsp:nvSpPr>
      <dsp:spPr>
        <a:xfrm>
          <a:off x="4262932" y="815627"/>
          <a:ext cx="115214" cy="99597"/>
        </a:xfrm>
        <a:prstGeom prst="hexagon">
          <a:avLst>
            <a:gd name="adj" fmla="val 25000"/>
            <a:gd name="vf" fmla="val 115470"/>
          </a:avLst>
        </a:prstGeom>
        <a:solidFill>
          <a:schemeClr val="lt1">
            <a:hueOff val="0"/>
            <a:satOff val="0"/>
            <a:lumOff val="0"/>
            <a:alphaOff val="0"/>
          </a:schemeClr>
        </a:solidFill>
        <a:ln w="9525" cap="flat" cmpd="sng" algn="ctr">
          <a:solidFill>
            <a:schemeClr val="accent1">
              <a:hueOff val="0"/>
              <a:satOff val="0"/>
              <a:lumOff val="0"/>
              <a:alphaOff val="0"/>
            </a:schemeClr>
          </a:solidFill>
          <a:prstDash val="solid"/>
        </a:ln>
        <a:effectLst>
          <a:outerShdw blurRad="40000" dist="23000" dir="5400000" rotWithShape="0">
            <a:srgbClr val="000000">
              <a:alpha val="35000"/>
            </a:srgbClr>
          </a:outerShdw>
        </a:effectLst>
        <a:scene3d>
          <a:camera prst="orthographicFront"/>
          <a:lightRig rig="flat" dir="t"/>
        </a:scene3d>
        <a:sp3d extrusionH="12700" prstMaterial="plastic">
          <a:bevelT w="50800" h="50800"/>
        </a:sp3d>
      </dsp:spPr>
      <dsp:style>
        <a:lnRef idx="1">
          <a:scrgbClr r="0" g="0" b="0"/>
        </a:lnRef>
        <a:fillRef idx="1">
          <a:scrgbClr r="0" g="0" b="0"/>
        </a:fillRef>
        <a:effectRef idx="2">
          <a:scrgbClr r="0" g="0" b="0"/>
        </a:effectRef>
        <a:fontRef idx="minor"/>
      </dsp:style>
    </dsp:sp>
    <dsp:sp modelId="{5FA9C028-F28A-42EE-93A5-BDECE1F0BDAE}">
      <dsp:nvSpPr>
        <dsp:cNvPr id="0" name=""/>
        <dsp:cNvSpPr/>
      </dsp:nvSpPr>
      <dsp:spPr>
        <a:xfrm>
          <a:off x="4258665" y="908798"/>
          <a:ext cx="989990" cy="849790"/>
        </a:xfrm>
        <a:prstGeom prst="hexagon">
          <a:avLst>
            <a:gd name="adj" fmla="val 25000"/>
            <a:gd name="vf" fmla="val 115470"/>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a:outerShdw blurRad="40000" dist="23000" dir="5400000" rotWithShape="0">
            <a:srgbClr val="000000">
              <a:alpha val="35000"/>
            </a:srgbClr>
          </a:outerShdw>
        </a:effectLst>
        <a:scene3d>
          <a:camera prst="orthographicFront"/>
          <a:lightRig rig="flat" dir="t"/>
        </a:scene3d>
        <a:sp3d extrusionH="12700" prstMaterial="plastic">
          <a:bevelT w="50800" h="50800"/>
        </a:sp3d>
      </dsp:spPr>
      <dsp:style>
        <a:lnRef idx="1">
          <a:scrgbClr r="0" g="0" b="0"/>
        </a:lnRef>
        <a:fillRef idx="1">
          <a:scrgbClr r="0" g="0" b="0"/>
        </a:fillRef>
        <a:effectRef idx="2">
          <a:scrgbClr r="0" g="0" b="0"/>
        </a:effectRef>
        <a:fontRef idx="minor"/>
      </dsp:style>
    </dsp:sp>
    <dsp:sp modelId="{11DC3DBA-EC2E-445E-9D1F-E58702A1E85D}">
      <dsp:nvSpPr>
        <dsp:cNvPr id="0" name=""/>
        <dsp:cNvSpPr/>
      </dsp:nvSpPr>
      <dsp:spPr>
        <a:xfrm>
          <a:off x="4456176" y="927754"/>
          <a:ext cx="115214" cy="99597"/>
        </a:xfrm>
        <a:prstGeom prst="hexagon">
          <a:avLst>
            <a:gd name="adj" fmla="val 25000"/>
            <a:gd name="vf" fmla="val 115470"/>
          </a:avLst>
        </a:prstGeom>
        <a:solidFill>
          <a:schemeClr val="lt1">
            <a:hueOff val="0"/>
            <a:satOff val="0"/>
            <a:lumOff val="0"/>
            <a:alphaOff val="0"/>
          </a:schemeClr>
        </a:solidFill>
        <a:ln w="9525" cap="flat" cmpd="sng" algn="ctr">
          <a:solidFill>
            <a:schemeClr val="accent1">
              <a:hueOff val="0"/>
              <a:satOff val="0"/>
              <a:lumOff val="0"/>
              <a:alphaOff val="0"/>
            </a:schemeClr>
          </a:solidFill>
          <a:prstDash val="solid"/>
        </a:ln>
        <a:effectLst>
          <a:outerShdw blurRad="40000" dist="23000" dir="5400000" rotWithShape="0">
            <a:srgbClr val="000000">
              <a:alpha val="35000"/>
            </a:srgbClr>
          </a:outerShdw>
        </a:effectLst>
        <a:scene3d>
          <a:camera prst="orthographicFront"/>
          <a:lightRig rig="flat" dir="t"/>
        </a:scene3d>
        <a:sp3d extrusionH="12700" prstMaterial="plastic">
          <a:bevelT w="50800" h="50800"/>
        </a:sp3d>
      </dsp:spPr>
      <dsp:style>
        <a:lnRef idx="1">
          <a:scrgbClr r="0" g="0" b="0"/>
        </a:lnRef>
        <a:fillRef idx="1">
          <a:scrgbClr r="0" g="0" b="0"/>
        </a:fillRef>
        <a:effectRef idx="2">
          <a:scrgbClr r="0" g="0" b="0"/>
        </a:effectRef>
        <a:fontRef idx="minor"/>
      </dsp:style>
    </dsp:sp>
    <dsp:sp modelId="{018D495F-E6C7-4105-91B3-DA4AB50D76AC}">
      <dsp:nvSpPr>
        <dsp:cNvPr id="0" name=""/>
        <dsp:cNvSpPr/>
      </dsp:nvSpPr>
      <dsp:spPr>
        <a:xfrm>
          <a:off x="4258665" y="1846941"/>
          <a:ext cx="989990" cy="849790"/>
        </a:xfrm>
        <a:prstGeom prst="hexagon">
          <a:avLst>
            <a:gd name="adj" fmla="val 25000"/>
            <a:gd name="vf" fmla="val 115470"/>
          </a:avLst>
        </a:prstGeom>
        <a:solidFill>
          <a:srgbClr val="FFC000"/>
        </a:solidFill>
        <a:ln w="9525" cap="flat" cmpd="sng" algn="ctr">
          <a:solidFill>
            <a:schemeClr val="accent1">
              <a:hueOff val="0"/>
              <a:satOff val="0"/>
              <a:lumOff val="0"/>
              <a:alphaOff val="0"/>
            </a:schemeClr>
          </a:solidFill>
          <a:prstDash val="solid"/>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1">
          <a:scrgbClr r="0" g="0" b="0"/>
        </a:lnRef>
        <a:fillRef idx="3">
          <a:scrgbClr r="0" g="0" b="0"/>
        </a:fillRef>
        <a:effectRef idx="2">
          <a:scrgbClr r="0" g="0" b="0"/>
        </a:effectRef>
        <a:fontRef idx="minor">
          <a:schemeClr val="lt1"/>
        </a:fontRef>
      </dsp:style>
      <dsp:txBody>
        <a:bodyPr spcFirstLastPara="0" vert="horz" wrap="square" lIns="0" tIns="13970" rIns="0" bIns="13970" numCol="1" spcCol="1270" anchor="ctr" anchorCtr="0">
          <a:noAutofit/>
        </a:bodyPr>
        <a:lstStyle/>
        <a:p>
          <a:pPr lvl="0" algn="ctr" defTabSz="488950">
            <a:lnSpc>
              <a:spcPct val="90000"/>
            </a:lnSpc>
            <a:spcBef>
              <a:spcPct val="0"/>
            </a:spcBef>
            <a:spcAft>
              <a:spcPct val="35000"/>
            </a:spcAft>
          </a:pPr>
          <a:r>
            <a:rPr lang="en-US" sz="1100" kern="1200" dirty="0" err="1" smtClean="0"/>
            <a:t>TestDriven</a:t>
          </a:r>
          <a:endParaRPr lang="en-US" sz="1100" kern="1200" dirty="0"/>
        </a:p>
      </dsp:txBody>
      <dsp:txXfrm>
        <a:off x="4411980" y="1978544"/>
        <a:ext cx="683360" cy="586584"/>
      </dsp:txXfrm>
    </dsp:sp>
    <dsp:sp modelId="{0164F2CF-1B4A-43DF-A487-1B1D1A8ECDD7}">
      <dsp:nvSpPr>
        <dsp:cNvPr id="0" name=""/>
        <dsp:cNvSpPr/>
      </dsp:nvSpPr>
      <dsp:spPr>
        <a:xfrm>
          <a:off x="4454956" y="2591351"/>
          <a:ext cx="115214" cy="99597"/>
        </a:xfrm>
        <a:prstGeom prst="hexagon">
          <a:avLst>
            <a:gd name="adj" fmla="val 25000"/>
            <a:gd name="vf" fmla="val 115470"/>
          </a:avLst>
        </a:prstGeom>
        <a:solidFill>
          <a:schemeClr val="lt1">
            <a:hueOff val="0"/>
            <a:satOff val="0"/>
            <a:lumOff val="0"/>
            <a:alphaOff val="0"/>
          </a:schemeClr>
        </a:solidFill>
        <a:ln w="9525" cap="flat" cmpd="sng" algn="ctr">
          <a:solidFill>
            <a:schemeClr val="accent1">
              <a:hueOff val="0"/>
              <a:satOff val="0"/>
              <a:lumOff val="0"/>
              <a:alphaOff val="0"/>
            </a:schemeClr>
          </a:solidFill>
          <a:prstDash val="solid"/>
        </a:ln>
        <a:effectLst>
          <a:outerShdw blurRad="40000" dist="23000" dir="5400000" rotWithShape="0">
            <a:srgbClr val="000000">
              <a:alpha val="35000"/>
            </a:srgbClr>
          </a:outerShdw>
        </a:effectLst>
        <a:scene3d>
          <a:camera prst="orthographicFront"/>
          <a:lightRig rig="flat" dir="t"/>
        </a:scene3d>
        <a:sp3d extrusionH="12700" prstMaterial="plastic">
          <a:bevelT w="50800" h="50800"/>
        </a:sp3d>
      </dsp:spPr>
      <dsp:style>
        <a:lnRef idx="1">
          <a:scrgbClr r="0" g="0" b="0"/>
        </a:lnRef>
        <a:fillRef idx="1">
          <a:scrgbClr r="0" g="0" b="0"/>
        </a:fillRef>
        <a:effectRef idx="2">
          <a:scrgbClr r="0" g="0" b="0"/>
        </a:effectRef>
        <a:fontRef idx="minor"/>
      </dsp:style>
    </dsp:sp>
    <dsp:sp modelId="{68B74A5C-20B0-483C-8A4A-435ED8FE4523}">
      <dsp:nvSpPr>
        <dsp:cNvPr id="0" name=""/>
        <dsp:cNvSpPr/>
      </dsp:nvSpPr>
      <dsp:spPr>
        <a:xfrm>
          <a:off x="3407054" y="2312157"/>
          <a:ext cx="989990" cy="849790"/>
        </a:xfrm>
        <a:prstGeom prst="hexagon">
          <a:avLst>
            <a:gd name="adj" fmla="val 25000"/>
            <a:gd name="vf" fmla="val 115470"/>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a:outerShdw blurRad="40000" dist="23000" dir="5400000" rotWithShape="0">
            <a:srgbClr val="000000">
              <a:alpha val="35000"/>
            </a:srgbClr>
          </a:outerShdw>
        </a:effectLst>
        <a:scene3d>
          <a:camera prst="orthographicFront"/>
          <a:lightRig rig="flat" dir="t"/>
        </a:scene3d>
        <a:sp3d extrusionH="12700" prstMaterial="plastic">
          <a:bevelT w="50800" h="50800"/>
        </a:sp3d>
      </dsp:spPr>
      <dsp:style>
        <a:lnRef idx="1">
          <a:scrgbClr r="0" g="0" b="0"/>
        </a:lnRef>
        <a:fillRef idx="1">
          <a:scrgbClr r="0" g="0" b="0"/>
        </a:fillRef>
        <a:effectRef idx="2">
          <a:scrgbClr r="0" g="0" b="0"/>
        </a:effectRef>
        <a:fontRef idx="minor"/>
      </dsp:style>
    </dsp:sp>
    <dsp:sp modelId="{B2696457-C1C9-43C8-9E7C-69C26A1EB48D}">
      <dsp:nvSpPr>
        <dsp:cNvPr id="0" name=""/>
        <dsp:cNvSpPr/>
      </dsp:nvSpPr>
      <dsp:spPr>
        <a:xfrm>
          <a:off x="4271467" y="2685165"/>
          <a:ext cx="115214" cy="99597"/>
        </a:xfrm>
        <a:prstGeom prst="hexagon">
          <a:avLst>
            <a:gd name="adj" fmla="val 25000"/>
            <a:gd name="vf" fmla="val 115470"/>
          </a:avLst>
        </a:prstGeom>
        <a:solidFill>
          <a:schemeClr val="lt1">
            <a:hueOff val="0"/>
            <a:satOff val="0"/>
            <a:lumOff val="0"/>
            <a:alphaOff val="0"/>
          </a:schemeClr>
        </a:solidFill>
        <a:ln w="9525" cap="flat" cmpd="sng" algn="ctr">
          <a:solidFill>
            <a:schemeClr val="accent1">
              <a:hueOff val="0"/>
              <a:satOff val="0"/>
              <a:lumOff val="0"/>
              <a:alphaOff val="0"/>
            </a:schemeClr>
          </a:solidFill>
          <a:prstDash val="solid"/>
        </a:ln>
        <a:effectLst>
          <a:outerShdw blurRad="40000" dist="23000" dir="5400000" rotWithShape="0">
            <a:srgbClr val="000000">
              <a:alpha val="35000"/>
            </a:srgbClr>
          </a:outerShdw>
        </a:effectLst>
        <a:scene3d>
          <a:camera prst="orthographicFront"/>
          <a:lightRig rig="flat" dir="t"/>
        </a:scene3d>
        <a:sp3d extrusionH="12700" prstMaterial="plastic">
          <a:bevelT w="50800" h="50800"/>
        </a:sp3d>
      </dsp:spPr>
      <dsp:style>
        <a:lnRef idx="1">
          <a:scrgbClr r="0" g="0" b="0"/>
        </a:lnRef>
        <a:fillRef idx="1">
          <a:scrgbClr r="0" g="0" b="0"/>
        </a:fillRef>
        <a:effectRef idx="2">
          <a:scrgbClr r="0" g="0" b="0"/>
        </a:effectRef>
        <a:fontRef idx="minor"/>
      </dsp:style>
    </dsp:sp>
    <dsp:sp modelId="{77E1BACF-58A4-4961-857D-95087F46186C}">
      <dsp:nvSpPr>
        <dsp:cNvPr id="0" name=""/>
        <dsp:cNvSpPr/>
      </dsp:nvSpPr>
      <dsp:spPr>
        <a:xfrm>
          <a:off x="1702612" y="2307017"/>
          <a:ext cx="989990" cy="849790"/>
        </a:xfrm>
        <a:prstGeom prst="hexagon">
          <a:avLst>
            <a:gd name="adj" fmla="val 25000"/>
            <a:gd name="vf" fmla="val 115470"/>
          </a:avLst>
        </a:prstGeom>
        <a:solidFill>
          <a:srgbClr val="FFC000"/>
        </a:solidFill>
        <a:ln w="9525" cap="flat" cmpd="sng" algn="ctr">
          <a:solidFill>
            <a:schemeClr val="accent1">
              <a:hueOff val="0"/>
              <a:satOff val="0"/>
              <a:lumOff val="0"/>
              <a:alphaOff val="0"/>
            </a:schemeClr>
          </a:solidFill>
          <a:prstDash val="solid"/>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1">
          <a:scrgbClr r="0" g="0" b="0"/>
        </a:lnRef>
        <a:fillRef idx="3">
          <a:scrgbClr r="0" g="0" b="0"/>
        </a:fillRef>
        <a:effectRef idx="2">
          <a:scrgbClr r="0" g="0" b="0"/>
        </a:effectRef>
        <a:fontRef idx="minor">
          <a:schemeClr val="lt1"/>
        </a:fontRef>
      </dsp:style>
      <dsp:txBody>
        <a:bodyPr spcFirstLastPara="0" vert="horz" wrap="square" lIns="0" tIns="13970" rIns="0" bIns="13970" numCol="1" spcCol="1270" anchor="ctr" anchorCtr="0">
          <a:noAutofit/>
        </a:bodyPr>
        <a:lstStyle/>
        <a:p>
          <a:pPr lvl="0" algn="ctr" defTabSz="488950">
            <a:lnSpc>
              <a:spcPct val="90000"/>
            </a:lnSpc>
            <a:spcBef>
              <a:spcPct val="0"/>
            </a:spcBef>
            <a:spcAft>
              <a:spcPct val="35000"/>
            </a:spcAft>
          </a:pPr>
          <a:r>
            <a:rPr lang="en-US" sz="1100" kern="1200" dirty="0" err="1" smtClean="0"/>
            <a:t>TypeMock</a:t>
          </a:r>
          <a:endParaRPr lang="en-US" sz="1100" kern="1200" dirty="0"/>
        </a:p>
      </dsp:txBody>
      <dsp:txXfrm>
        <a:off x="1855927" y="2438620"/>
        <a:ext cx="683360" cy="586584"/>
      </dsp:txXfrm>
    </dsp:sp>
    <dsp:sp modelId="{D7F3E697-E0DD-4533-AC0C-74AE16FA836A}">
      <dsp:nvSpPr>
        <dsp:cNvPr id="0" name=""/>
        <dsp:cNvSpPr/>
      </dsp:nvSpPr>
      <dsp:spPr>
        <a:xfrm>
          <a:off x="1731264" y="2683559"/>
          <a:ext cx="115214" cy="99597"/>
        </a:xfrm>
        <a:prstGeom prst="hexagon">
          <a:avLst>
            <a:gd name="adj" fmla="val 25000"/>
            <a:gd name="vf" fmla="val 115470"/>
          </a:avLst>
        </a:prstGeom>
        <a:solidFill>
          <a:schemeClr val="lt1">
            <a:hueOff val="0"/>
            <a:satOff val="0"/>
            <a:lumOff val="0"/>
            <a:alphaOff val="0"/>
          </a:schemeClr>
        </a:solidFill>
        <a:ln w="9525" cap="flat" cmpd="sng" algn="ctr">
          <a:solidFill>
            <a:schemeClr val="accent1">
              <a:hueOff val="0"/>
              <a:satOff val="0"/>
              <a:lumOff val="0"/>
              <a:alphaOff val="0"/>
            </a:schemeClr>
          </a:solidFill>
          <a:prstDash val="solid"/>
        </a:ln>
        <a:effectLst>
          <a:outerShdw blurRad="40000" dist="23000" dir="5400000" rotWithShape="0">
            <a:srgbClr val="000000">
              <a:alpha val="35000"/>
            </a:srgbClr>
          </a:outerShdw>
        </a:effectLst>
        <a:scene3d>
          <a:camera prst="orthographicFront"/>
          <a:lightRig rig="flat" dir="t"/>
        </a:scene3d>
        <a:sp3d extrusionH="12700" prstMaterial="plastic">
          <a:bevelT w="50800" h="50800"/>
        </a:sp3d>
      </dsp:spPr>
      <dsp:style>
        <a:lnRef idx="1">
          <a:scrgbClr r="0" g="0" b="0"/>
        </a:lnRef>
        <a:fillRef idx="1">
          <a:scrgbClr r="0" g="0" b="0"/>
        </a:fillRef>
        <a:effectRef idx="2">
          <a:scrgbClr r="0" g="0" b="0"/>
        </a:effectRef>
        <a:fontRef idx="minor"/>
      </dsp:style>
    </dsp:sp>
    <dsp:sp modelId="{6F78F215-2B91-4F2A-9F01-D676D6489E89}">
      <dsp:nvSpPr>
        <dsp:cNvPr id="0" name=""/>
        <dsp:cNvSpPr/>
      </dsp:nvSpPr>
      <dsp:spPr>
        <a:xfrm>
          <a:off x="851001" y="2779301"/>
          <a:ext cx="989990" cy="849790"/>
        </a:xfrm>
        <a:prstGeom prst="hexagon">
          <a:avLst>
            <a:gd name="adj" fmla="val 25000"/>
            <a:gd name="vf" fmla="val 115470"/>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a:outerShdw blurRad="40000" dist="23000" dir="5400000" rotWithShape="0">
            <a:srgbClr val="000000">
              <a:alpha val="35000"/>
            </a:srgbClr>
          </a:outerShdw>
        </a:effectLst>
        <a:scene3d>
          <a:camera prst="orthographicFront"/>
          <a:lightRig rig="flat" dir="t"/>
        </a:scene3d>
        <a:sp3d extrusionH="12700" prstMaterial="plastic">
          <a:bevelT w="50800" h="50800"/>
        </a:sp3d>
      </dsp:spPr>
      <dsp:style>
        <a:lnRef idx="1">
          <a:scrgbClr r="0" g="0" b="0"/>
        </a:lnRef>
        <a:fillRef idx="1">
          <a:scrgbClr r="0" g="0" b="0"/>
        </a:fillRef>
        <a:effectRef idx="2">
          <a:scrgbClr r="0" g="0" b="0"/>
        </a:effectRef>
        <a:fontRef idx="minor"/>
      </dsp:style>
    </dsp:sp>
    <dsp:sp modelId="{0C403809-639C-487F-8D5B-09B6AF0227AD}">
      <dsp:nvSpPr>
        <dsp:cNvPr id="0" name=""/>
        <dsp:cNvSpPr/>
      </dsp:nvSpPr>
      <dsp:spPr>
        <a:xfrm>
          <a:off x="1524609" y="2791188"/>
          <a:ext cx="115214" cy="99597"/>
        </a:xfrm>
        <a:prstGeom prst="hexagon">
          <a:avLst>
            <a:gd name="adj" fmla="val 25000"/>
            <a:gd name="vf" fmla="val 115470"/>
          </a:avLst>
        </a:prstGeom>
        <a:solidFill>
          <a:schemeClr val="lt1">
            <a:hueOff val="0"/>
            <a:satOff val="0"/>
            <a:lumOff val="0"/>
            <a:alphaOff val="0"/>
          </a:schemeClr>
        </a:solidFill>
        <a:ln w="9525" cap="flat" cmpd="sng" algn="ctr">
          <a:solidFill>
            <a:schemeClr val="accent1">
              <a:hueOff val="0"/>
              <a:satOff val="0"/>
              <a:lumOff val="0"/>
              <a:alphaOff val="0"/>
            </a:schemeClr>
          </a:solidFill>
          <a:prstDash val="solid"/>
        </a:ln>
        <a:effectLst>
          <a:outerShdw blurRad="40000" dist="23000" dir="5400000" rotWithShape="0">
            <a:srgbClr val="000000">
              <a:alpha val="35000"/>
            </a:srgbClr>
          </a:outerShdw>
        </a:effectLst>
        <a:scene3d>
          <a:camera prst="orthographicFront"/>
          <a:lightRig rig="flat" dir="t"/>
        </a:scene3d>
        <a:sp3d extrusionH="12700" prstMaterial="plastic">
          <a:bevelT w="50800" h="50800"/>
        </a:sp3d>
      </dsp:spPr>
      <dsp:style>
        <a:lnRef idx="1">
          <a:scrgbClr r="0" g="0" b="0"/>
        </a:lnRef>
        <a:fillRef idx="1">
          <a:scrgbClr r="0" g="0" b="0"/>
        </a:fillRef>
        <a:effectRef idx="2">
          <a:scrgbClr r="0" g="0" b="0"/>
        </a:effectRef>
        <a:fontRef idx="minor"/>
      </dsp:style>
    </dsp:sp>
    <dsp:sp modelId="{52075B6F-833D-49A7-AE10-12DC0E67869B}">
      <dsp:nvSpPr>
        <dsp:cNvPr id="0" name=""/>
        <dsp:cNvSpPr/>
      </dsp:nvSpPr>
      <dsp:spPr>
        <a:xfrm>
          <a:off x="5106009" y="2323081"/>
          <a:ext cx="989990" cy="849790"/>
        </a:xfrm>
        <a:prstGeom prst="hexagon">
          <a:avLst>
            <a:gd name="adj" fmla="val 25000"/>
            <a:gd name="vf" fmla="val 115470"/>
          </a:avLst>
        </a:prstGeom>
        <a:solidFill>
          <a:srgbClr val="FFC000"/>
        </a:solidFill>
        <a:ln w="9525" cap="flat" cmpd="sng" algn="ctr">
          <a:solidFill>
            <a:schemeClr val="accent1">
              <a:hueOff val="0"/>
              <a:satOff val="0"/>
              <a:lumOff val="0"/>
              <a:alphaOff val="0"/>
            </a:schemeClr>
          </a:solidFill>
          <a:prstDash val="solid"/>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1">
          <a:scrgbClr r="0" g="0" b="0"/>
        </a:lnRef>
        <a:fillRef idx="3">
          <a:scrgbClr r="0" g="0" b="0"/>
        </a:fillRef>
        <a:effectRef idx="2">
          <a:scrgbClr r="0" g="0" b="0"/>
        </a:effectRef>
        <a:fontRef idx="minor">
          <a:schemeClr val="lt1"/>
        </a:fontRef>
      </dsp:style>
      <dsp:txBody>
        <a:bodyPr spcFirstLastPara="0" vert="horz" wrap="square" lIns="0" tIns="13970" rIns="0" bIns="13970" numCol="1" spcCol="1270" anchor="ctr" anchorCtr="0">
          <a:noAutofit/>
        </a:bodyPr>
        <a:lstStyle/>
        <a:p>
          <a:pPr lvl="0" algn="ctr" defTabSz="488950">
            <a:lnSpc>
              <a:spcPct val="90000"/>
            </a:lnSpc>
            <a:spcBef>
              <a:spcPct val="0"/>
            </a:spcBef>
            <a:spcAft>
              <a:spcPct val="35000"/>
            </a:spcAft>
          </a:pPr>
          <a:r>
            <a:rPr lang="en-US" sz="1100" kern="1200" dirty="0" err="1" smtClean="0"/>
            <a:t>Resharper</a:t>
          </a:r>
          <a:endParaRPr lang="en-US" sz="1100" kern="1200" dirty="0"/>
        </a:p>
      </dsp:txBody>
      <dsp:txXfrm>
        <a:off x="5259324" y="2454684"/>
        <a:ext cx="683360" cy="586584"/>
      </dsp:txXfrm>
    </dsp:sp>
    <dsp:sp modelId="{F2B04002-5ADA-4C9B-B5CD-E7F9232C9EE4}">
      <dsp:nvSpPr>
        <dsp:cNvPr id="0" name=""/>
        <dsp:cNvSpPr/>
      </dsp:nvSpPr>
      <dsp:spPr>
        <a:xfrm>
          <a:off x="5302300" y="3067491"/>
          <a:ext cx="115214" cy="99597"/>
        </a:xfrm>
        <a:prstGeom prst="hexagon">
          <a:avLst>
            <a:gd name="adj" fmla="val 25000"/>
            <a:gd name="vf" fmla="val 115470"/>
          </a:avLst>
        </a:prstGeom>
        <a:solidFill>
          <a:schemeClr val="lt1">
            <a:hueOff val="0"/>
            <a:satOff val="0"/>
            <a:lumOff val="0"/>
            <a:alphaOff val="0"/>
          </a:schemeClr>
        </a:solidFill>
        <a:ln w="9525" cap="flat" cmpd="sng" algn="ctr">
          <a:solidFill>
            <a:schemeClr val="accent1">
              <a:hueOff val="0"/>
              <a:satOff val="0"/>
              <a:lumOff val="0"/>
              <a:alphaOff val="0"/>
            </a:schemeClr>
          </a:solidFill>
          <a:prstDash val="solid"/>
        </a:ln>
        <a:effectLst>
          <a:outerShdw blurRad="40000" dist="23000" dir="5400000" rotWithShape="0">
            <a:srgbClr val="000000">
              <a:alpha val="35000"/>
            </a:srgbClr>
          </a:outerShdw>
        </a:effectLst>
        <a:scene3d>
          <a:camera prst="orthographicFront"/>
          <a:lightRig rig="flat" dir="t"/>
        </a:scene3d>
        <a:sp3d extrusionH="12700" prstMaterial="plastic">
          <a:bevelT w="50800" h="50800"/>
        </a:sp3d>
      </dsp:spPr>
      <dsp:style>
        <a:lnRef idx="1">
          <a:scrgbClr r="0" g="0" b="0"/>
        </a:lnRef>
        <a:fillRef idx="1">
          <a:scrgbClr r="0" g="0" b="0"/>
        </a:fillRef>
        <a:effectRef idx="2">
          <a:scrgbClr r="0" g="0" b="0"/>
        </a:effectRef>
        <a:fontRef idx="minor"/>
      </dsp:style>
    </dsp:sp>
    <dsp:sp modelId="{B3A7E174-71ED-4641-9048-1DAD3E3235E3}">
      <dsp:nvSpPr>
        <dsp:cNvPr id="0" name=""/>
        <dsp:cNvSpPr/>
      </dsp:nvSpPr>
      <dsp:spPr>
        <a:xfrm>
          <a:off x="4254398" y="2788618"/>
          <a:ext cx="989990" cy="849790"/>
        </a:xfrm>
        <a:prstGeom prst="hexagon">
          <a:avLst>
            <a:gd name="adj" fmla="val 25000"/>
            <a:gd name="vf" fmla="val 115470"/>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a:outerShdw blurRad="40000" dist="23000" dir="5400000" rotWithShape="0">
            <a:srgbClr val="000000">
              <a:alpha val="35000"/>
            </a:srgbClr>
          </a:outerShdw>
        </a:effectLst>
        <a:scene3d>
          <a:camera prst="orthographicFront"/>
          <a:lightRig rig="flat" dir="t"/>
        </a:scene3d>
        <a:sp3d extrusionH="12700" prstMaterial="plastic">
          <a:bevelT w="50800" h="50800"/>
        </a:sp3d>
      </dsp:spPr>
      <dsp:style>
        <a:lnRef idx="1">
          <a:scrgbClr r="0" g="0" b="0"/>
        </a:lnRef>
        <a:fillRef idx="1">
          <a:scrgbClr r="0" g="0" b="0"/>
        </a:fillRef>
        <a:effectRef idx="2">
          <a:scrgbClr r="0" g="0" b="0"/>
        </a:effectRef>
        <a:fontRef idx="minor"/>
      </dsp:style>
    </dsp:sp>
    <dsp:sp modelId="{539F074D-AC9C-4FC7-BDEC-B1829493050C}">
      <dsp:nvSpPr>
        <dsp:cNvPr id="0" name=""/>
        <dsp:cNvSpPr/>
      </dsp:nvSpPr>
      <dsp:spPr>
        <a:xfrm>
          <a:off x="5118811" y="3161626"/>
          <a:ext cx="115214" cy="99597"/>
        </a:xfrm>
        <a:prstGeom prst="hexagon">
          <a:avLst>
            <a:gd name="adj" fmla="val 25000"/>
            <a:gd name="vf" fmla="val 115470"/>
          </a:avLst>
        </a:prstGeom>
        <a:solidFill>
          <a:schemeClr val="lt1">
            <a:hueOff val="0"/>
            <a:satOff val="0"/>
            <a:lumOff val="0"/>
            <a:alphaOff val="0"/>
          </a:schemeClr>
        </a:solidFill>
        <a:ln w="9525" cap="flat" cmpd="sng" algn="ctr">
          <a:solidFill>
            <a:schemeClr val="accent1">
              <a:hueOff val="0"/>
              <a:satOff val="0"/>
              <a:lumOff val="0"/>
              <a:alphaOff val="0"/>
            </a:schemeClr>
          </a:solidFill>
          <a:prstDash val="solid"/>
        </a:ln>
        <a:effectLst>
          <a:outerShdw blurRad="40000" dist="23000" dir="5400000" rotWithShape="0">
            <a:srgbClr val="000000">
              <a:alpha val="35000"/>
            </a:srgbClr>
          </a:outerShdw>
        </a:effectLst>
        <a:scene3d>
          <a:camera prst="orthographicFront"/>
          <a:lightRig rig="flat" dir="t"/>
        </a:scene3d>
        <a:sp3d extrusionH="12700" prstMaterial="plastic">
          <a:bevelT w="50800" h="50800"/>
        </a:sp3d>
      </dsp:spPr>
      <dsp:style>
        <a:lnRef idx="1">
          <a:scrgbClr r="0" g="0" b="0"/>
        </a:lnRef>
        <a:fillRef idx="1">
          <a:scrgbClr r="0" g="0" b="0"/>
        </a:fillRef>
        <a:effectRef idx="2">
          <a:scrgbClr r="0" g="0" b="0"/>
        </a:effectRef>
        <a:fontRef idx="minor"/>
      </dsp:style>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7E2D07A-8C37-469D-B197-943DD1EA314B}">
      <dsp:nvSpPr>
        <dsp:cNvPr id="0" name=""/>
        <dsp:cNvSpPr/>
      </dsp:nvSpPr>
      <dsp:spPr>
        <a:xfrm>
          <a:off x="851001" y="1608054"/>
          <a:ext cx="989380" cy="849358"/>
        </a:xfrm>
        <a:prstGeom prst="hexagon">
          <a:avLst>
            <a:gd name="adj" fmla="val 25000"/>
            <a:gd name="vf" fmla="val 115470"/>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w="9525" cap="flat" cmpd="sng" algn="ctr">
          <a:solidFill>
            <a:schemeClr val="accent1">
              <a:hueOff val="0"/>
              <a:satOff val="0"/>
              <a:lumOff val="0"/>
              <a:alphaOff val="0"/>
            </a:schemeClr>
          </a:solidFill>
          <a:prstDash val="solid"/>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1">
          <a:scrgbClr r="0" g="0" b="0"/>
        </a:lnRef>
        <a:fillRef idx="3">
          <a:scrgbClr r="0" g="0" b="0"/>
        </a:fillRef>
        <a:effectRef idx="2">
          <a:scrgbClr r="0" g="0" b="0"/>
        </a:effectRef>
        <a:fontRef idx="minor">
          <a:schemeClr val="lt1"/>
        </a:fontRef>
      </dsp:style>
      <dsp:txBody>
        <a:bodyPr spcFirstLastPara="0" vert="horz" wrap="square" lIns="0" tIns="15240" rIns="0" bIns="15240" numCol="1" spcCol="1270" anchor="ctr" anchorCtr="0">
          <a:noAutofit/>
        </a:bodyPr>
        <a:lstStyle/>
        <a:p>
          <a:pPr lvl="0" algn="ctr" defTabSz="533400">
            <a:lnSpc>
              <a:spcPct val="90000"/>
            </a:lnSpc>
            <a:spcBef>
              <a:spcPct val="0"/>
            </a:spcBef>
            <a:spcAft>
              <a:spcPct val="35000"/>
            </a:spcAft>
          </a:pPr>
          <a:r>
            <a:rPr lang="en-US" sz="1200" kern="1200" dirty="0" smtClean="0"/>
            <a:t>Coded  UI Test</a:t>
          </a:r>
          <a:endParaRPr lang="en-US" sz="1200" kern="1200" dirty="0"/>
        </a:p>
      </dsp:txBody>
      <dsp:txXfrm>
        <a:off x="1004229" y="1739597"/>
        <a:ext cx="682924" cy="586272"/>
      </dsp:txXfrm>
    </dsp:sp>
    <dsp:sp modelId="{ECF5B205-00DE-48C7-8D58-094DEB13B975}">
      <dsp:nvSpPr>
        <dsp:cNvPr id="0" name=""/>
        <dsp:cNvSpPr/>
      </dsp:nvSpPr>
      <dsp:spPr>
        <a:xfrm>
          <a:off x="874775" y="1987953"/>
          <a:ext cx="115214" cy="99471"/>
        </a:xfrm>
        <a:prstGeom prst="hexagon">
          <a:avLst>
            <a:gd name="adj" fmla="val 25000"/>
            <a:gd name="vf" fmla="val 115470"/>
          </a:avLst>
        </a:prstGeom>
        <a:solidFill>
          <a:schemeClr val="lt1">
            <a:hueOff val="0"/>
            <a:satOff val="0"/>
            <a:lumOff val="0"/>
            <a:alphaOff val="0"/>
          </a:schemeClr>
        </a:solidFill>
        <a:ln w="9525" cap="flat" cmpd="sng" algn="ctr">
          <a:solidFill>
            <a:schemeClr val="accent1">
              <a:hueOff val="0"/>
              <a:satOff val="0"/>
              <a:lumOff val="0"/>
              <a:alphaOff val="0"/>
            </a:schemeClr>
          </a:solidFill>
          <a:prstDash val="solid"/>
        </a:ln>
        <a:effectLst>
          <a:outerShdw blurRad="40000" dist="23000" dir="5400000" rotWithShape="0">
            <a:srgbClr val="000000">
              <a:alpha val="35000"/>
            </a:srgbClr>
          </a:outerShdw>
        </a:effectLst>
        <a:scene3d>
          <a:camera prst="orthographicFront"/>
          <a:lightRig rig="flat" dir="t"/>
        </a:scene3d>
        <a:sp3d extrusionH="12700" prstMaterial="plastic">
          <a:bevelT w="50800" h="50800"/>
        </a:sp3d>
      </dsp:spPr>
      <dsp:style>
        <a:lnRef idx="1">
          <a:scrgbClr r="0" g="0" b="0"/>
        </a:lnRef>
        <a:fillRef idx="1">
          <a:scrgbClr r="0" g="0" b="0"/>
        </a:fillRef>
        <a:effectRef idx="2">
          <a:scrgbClr r="0" g="0" b="0"/>
        </a:effectRef>
        <a:fontRef idx="minor"/>
      </dsp:style>
    </dsp:sp>
    <dsp:sp modelId="{80392DD0-60AA-470B-8A4F-6827169CBE74}">
      <dsp:nvSpPr>
        <dsp:cNvPr id="0" name=""/>
        <dsp:cNvSpPr/>
      </dsp:nvSpPr>
      <dsp:spPr>
        <a:xfrm>
          <a:off x="0" y="1138595"/>
          <a:ext cx="989380" cy="849358"/>
        </a:xfrm>
        <a:prstGeom prst="hexagon">
          <a:avLst>
            <a:gd name="adj" fmla="val 25000"/>
            <a:gd name="vf" fmla="val 115470"/>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a:outerShdw blurRad="40000" dist="23000" dir="5400000" rotWithShape="0">
            <a:srgbClr val="000000">
              <a:alpha val="35000"/>
            </a:srgbClr>
          </a:outerShdw>
        </a:effectLst>
        <a:scene3d>
          <a:camera prst="orthographicFront"/>
          <a:lightRig rig="flat" dir="t"/>
        </a:scene3d>
        <a:sp3d extrusionH="12700" prstMaterial="plastic">
          <a:bevelT w="50800" h="50800"/>
        </a:sp3d>
      </dsp:spPr>
      <dsp:style>
        <a:lnRef idx="1">
          <a:scrgbClr r="0" g="0" b="0"/>
        </a:lnRef>
        <a:fillRef idx="1">
          <a:scrgbClr r="0" g="0" b="0"/>
        </a:fillRef>
        <a:effectRef idx="2">
          <a:scrgbClr r="0" g="0" b="0"/>
        </a:effectRef>
        <a:fontRef idx="minor"/>
      </dsp:style>
    </dsp:sp>
    <dsp:sp modelId="{D9CBAB2A-BD7A-4033-8C49-04ABDB77CE41}">
      <dsp:nvSpPr>
        <dsp:cNvPr id="0" name=""/>
        <dsp:cNvSpPr/>
      </dsp:nvSpPr>
      <dsp:spPr>
        <a:xfrm>
          <a:off x="677265" y="1874901"/>
          <a:ext cx="115214" cy="99471"/>
        </a:xfrm>
        <a:prstGeom prst="hexagon">
          <a:avLst>
            <a:gd name="adj" fmla="val 25000"/>
            <a:gd name="vf" fmla="val 115470"/>
          </a:avLst>
        </a:prstGeom>
        <a:solidFill>
          <a:schemeClr val="lt1">
            <a:hueOff val="0"/>
            <a:satOff val="0"/>
            <a:lumOff val="0"/>
            <a:alphaOff val="0"/>
          </a:schemeClr>
        </a:solidFill>
        <a:ln w="9525" cap="flat" cmpd="sng" algn="ctr">
          <a:solidFill>
            <a:schemeClr val="accent1">
              <a:hueOff val="0"/>
              <a:satOff val="0"/>
              <a:lumOff val="0"/>
              <a:alphaOff val="0"/>
            </a:schemeClr>
          </a:solidFill>
          <a:prstDash val="solid"/>
        </a:ln>
        <a:effectLst>
          <a:outerShdw blurRad="40000" dist="23000" dir="5400000" rotWithShape="0">
            <a:srgbClr val="000000">
              <a:alpha val="35000"/>
            </a:srgbClr>
          </a:outerShdw>
        </a:effectLst>
        <a:scene3d>
          <a:camera prst="orthographicFront"/>
          <a:lightRig rig="flat" dir="t"/>
        </a:scene3d>
        <a:sp3d extrusionH="12700" prstMaterial="plastic">
          <a:bevelT w="50800" h="50800"/>
        </a:sp3d>
      </dsp:spPr>
      <dsp:style>
        <a:lnRef idx="1">
          <a:scrgbClr r="0" g="0" b="0"/>
        </a:lnRef>
        <a:fillRef idx="1">
          <a:scrgbClr r="0" g="0" b="0"/>
        </a:fillRef>
        <a:effectRef idx="2">
          <a:scrgbClr r="0" g="0" b="0"/>
        </a:effectRef>
        <a:fontRef idx="minor"/>
      </dsp:style>
    </dsp:sp>
    <dsp:sp modelId="{6AE5072E-87CF-400E-BA43-B6FFE81F1A8F}">
      <dsp:nvSpPr>
        <dsp:cNvPr id="0" name=""/>
        <dsp:cNvSpPr/>
      </dsp:nvSpPr>
      <dsp:spPr>
        <a:xfrm>
          <a:off x="1702612" y="1135658"/>
          <a:ext cx="989380" cy="849358"/>
        </a:xfrm>
        <a:prstGeom prst="hexagon">
          <a:avLst>
            <a:gd name="adj" fmla="val 25000"/>
            <a:gd name="vf" fmla="val 115470"/>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w="9525" cap="flat" cmpd="sng" algn="ctr">
          <a:solidFill>
            <a:schemeClr val="accent1">
              <a:hueOff val="0"/>
              <a:satOff val="0"/>
              <a:lumOff val="0"/>
              <a:alphaOff val="0"/>
            </a:schemeClr>
          </a:solidFill>
          <a:prstDash val="solid"/>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1">
          <a:scrgbClr r="0" g="0" b="0"/>
        </a:lnRef>
        <a:fillRef idx="3">
          <a:scrgbClr r="0" g="0" b="0"/>
        </a:fillRef>
        <a:effectRef idx="2">
          <a:scrgbClr r="0" g="0" b="0"/>
        </a:effectRef>
        <a:fontRef idx="minor">
          <a:schemeClr val="lt1"/>
        </a:fontRef>
      </dsp:style>
      <dsp:txBody>
        <a:bodyPr spcFirstLastPara="0" vert="horz" wrap="square" lIns="0" tIns="15240" rIns="0" bIns="15240" numCol="1" spcCol="1270" anchor="ctr" anchorCtr="0">
          <a:noAutofit/>
        </a:bodyPr>
        <a:lstStyle/>
        <a:p>
          <a:pPr lvl="0" algn="ctr" defTabSz="533400">
            <a:lnSpc>
              <a:spcPct val="90000"/>
            </a:lnSpc>
            <a:spcBef>
              <a:spcPct val="0"/>
            </a:spcBef>
            <a:spcAft>
              <a:spcPct val="35000"/>
            </a:spcAft>
          </a:pPr>
          <a:r>
            <a:rPr lang="en-US" sz="1200" kern="1200" smtClean="0"/>
            <a:t>JSUnit</a:t>
          </a:r>
          <a:endParaRPr lang="en-US" sz="1200" kern="1200" dirty="0"/>
        </a:p>
      </dsp:txBody>
      <dsp:txXfrm>
        <a:off x="1855840" y="1267201"/>
        <a:ext cx="682924" cy="586272"/>
      </dsp:txXfrm>
    </dsp:sp>
    <dsp:sp modelId="{52107FF5-7519-4BDF-87A8-6A578DF19272}">
      <dsp:nvSpPr>
        <dsp:cNvPr id="0" name=""/>
        <dsp:cNvSpPr/>
      </dsp:nvSpPr>
      <dsp:spPr>
        <a:xfrm>
          <a:off x="2383536" y="1870497"/>
          <a:ext cx="115214" cy="99471"/>
        </a:xfrm>
        <a:prstGeom prst="hexagon">
          <a:avLst>
            <a:gd name="adj" fmla="val 25000"/>
            <a:gd name="vf" fmla="val 115470"/>
          </a:avLst>
        </a:prstGeom>
        <a:solidFill>
          <a:schemeClr val="lt1">
            <a:hueOff val="0"/>
            <a:satOff val="0"/>
            <a:lumOff val="0"/>
            <a:alphaOff val="0"/>
          </a:schemeClr>
        </a:solidFill>
        <a:ln w="9525" cap="flat" cmpd="sng" algn="ctr">
          <a:solidFill>
            <a:schemeClr val="accent1">
              <a:hueOff val="0"/>
              <a:satOff val="0"/>
              <a:lumOff val="0"/>
              <a:alphaOff val="0"/>
            </a:schemeClr>
          </a:solidFill>
          <a:prstDash val="solid"/>
        </a:ln>
        <a:effectLst>
          <a:outerShdw blurRad="40000" dist="23000" dir="5400000" rotWithShape="0">
            <a:srgbClr val="000000">
              <a:alpha val="35000"/>
            </a:srgbClr>
          </a:outerShdw>
        </a:effectLst>
        <a:scene3d>
          <a:camera prst="orthographicFront"/>
          <a:lightRig rig="flat" dir="t"/>
        </a:scene3d>
        <a:sp3d extrusionH="12700" prstMaterial="plastic">
          <a:bevelT w="50800" h="50800"/>
        </a:sp3d>
      </dsp:spPr>
      <dsp:style>
        <a:lnRef idx="1">
          <a:scrgbClr r="0" g="0" b="0"/>
        </a:lnRef>
        <a:fillRef idx="1">
          <a:scrgbClr r="0" g="0" b="0"/>
        </a:fillRef>
        <a:effectRef idx="2">
          <a:scrgbClr r="0" g="0" b="0"/>
        </a:effectRef>
        <a:fontRef idx="minor"/>
      </dsp:style>
    </dsp:sp>
    <dsp:sp modelId="{1B4CFDED-0D8E-4BFC-AF0A-FCDCE6B0153D}">
      <dsp:nvSpPr>
        <dsp:cNvPr id="0" name=""/>
        <dsp:cNvSpPr/>
      </dsp:nvSpPr>
      <dsp:spPr>
        <a:xfrm>
          <a:off x="2553614" y="1606219"/>
          <a:ext cx="989380" cy="849358"/>
        </a:xfrm>
        <a:prstGeom prst="hexagon">
          <a:avLst>
            <a:gd name="adj" fmla="val 25000"/>
            <a:gd name="vf" fmla="val 115470"/>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a:outerShdw blurRad="40000" dist="23000" dir="5400000" rotWithShape="0">
            <a:srgbClr val="000000">
              <a:alpha val="35000"/>
            </a:srgbClr>
          </a:outerShdw>
        </a:effectLst>
        <a:scene3d>
          <a:camera prst="orthographicFront"/>
          <a:lightRig rig="flat" dir="t"/>
        </a:scene3d>
        <a:sp3d extrusionH="12700" prstMaterial="plastic">
          <a:bevelT w="50800" h="50800"/>
        </a:sp3d>
      </dsp:spPr>
      <dsp:style>
        <a:lnRef idx="1">
          <a:scrgbClr r="0" g="0" b="0"/>
        </a:lnRef>
        <a:fillRef idx="1">
          <a:scrgbClr r="0" g="0" b="0"/>
        </a:fillRef>
        <a:effectRef idx="2">
          <a:scrgbClr r="0" g="0" b="0"/>
        </a:effectRef>
        <a:fontRef idx="minor"/>
      </dsp:style>
    </dsp:sp>
    <dsp:sp modelId="{0632BB2A-803B-4B33-8AEF-9BF9131F81BB}">
      <dsp:nvSpPr>
        <dsp:cNvPr id="0" name=""/>
        <dsp:cNvSpPr/>
      </dsp:nvSpPr>
      <dsp:spPr>
        <a:xfrm>
          <a:off x="2577388" y="1984283"/>
          <a:ext cx="115214" cy="99471"/>
        </a:xfrm>
        <a:prstGeom prst="hexagon">
          <a:avLst>
            <a:gd name="adj" fmla="val 25000"/>
            <a:gd name="vf" fmla="val 115470"/>
          </a:avLst>
        </a:prstGeom>
        <a:solidFill>
          <a:schemeClr val="lt1">
            <a:hueOff val="0"/>
            <a:satOff val="0"/>
            <a:lumOff val="0"/>
            <a:alphaOff val="0"/>
          </a:schemeClr>
        </a:solidFill>
        <a:ln w="9525" cap="flat" cmpd="sng" algn="ctr">
          <a:solidFill>
            <a:schemeClr val="accent1">
              <a:hueOff val="0"/>
              <a:satOff val="0"/>
              <a:lumOff val="0"/>
              <a:alphaOff val="0"/>
            </a:schemeClr>
          </a:solidFill>
          <a:prstDash val="solid"/>
        </a:ln>
        <a:effectLst>
          <a:outerShdw blurRad="40000" dist="23000" dir="5400000" rotWithShape="0">
            <a:srgbClr val="000000">
              <a:alpha val="35000"/>
            </a:srgbClr>
          </a:outerShdw>
        </a:effectLst>
        <a:scene3d>
          <a:camera prst="orthographicFront"/>
          <a:lightRig rig="flat" dir="t"/>
        </a:scene3d>
        <a:sp3d extrusionH="12700" prstMaterial="plastic">
          <a:bevelT w="50800" h="50800"/>
        </a:sp3d>
      </dsp:spPr>
      <dsp:style>
        <a:lnRef idx="1">
          <a:scrgbClr r="0" g="0" b="0"/>
        </a:lnRef>
        <a:fillRef idx="1">
          <a:scrgbClr r="0" g="0" b="0"/>
        </a:fillRef>
        <a:effectRef idx="2">
          <a:scrgbClr r="0" g="0" b="0"/>
        </a:effectRef>
        <a:fontRef idx="minor"/>
      </dsp:style>
    </dsp:sp>
    <dsp:sp modelId="{30C8242E-25DC-4743-8FAF-7F68965DD1E1}">
      <dsp:nvSpPr>
        <dsp:cNvPr id="0" name=""/>
        <dsp:cNvSpPr/>
      </dsp:nvSpPr>
      <dsp:spPr>
        <a:xfrm>
          <a:off x="851001" y="668768"/>
          <a:ext cx="989380" cy="849358"/>
        </a:xfrm>
        <a:prstGeom prst="hexagon">
          <a:avLst>
            <a:gd name="adj" fmla="val 25000"/>
            <a:gd name="vf" fmla="val 115470"/>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w="9525" cap="flat" cmpd="sng" algn="ctr">
          <a:solidFill>
            <a:schemeClr val="accent1">
              <a:hueOff val="0"/>
              <a:satOff val="0"/>
              <a:lumOff val="0"/>
              <a:alphaOff val="0"/>
            </a:schemeClr>
          </a:solidFill>
          <a:prstDash val="solid"/>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1">
          <a:scrgbClr r="0" g="0" b="0"/>
        </a:lnRef>
        <a:fillRef idx="3">
          <a:scrgbClr r="0" g="0" b="0"/>
        </a:fillRef>
        <a:effectRef idx="2">
          <a:scrgbClr r="0" g="0" b="0"/>
        </a:effectRef>
        <a:fontRef idx="minor">
          <a:schemeClr val="lt1"/>
        </a:fontRef>
      </dsp:style>
      <dsp:txBody>
        <a:bodyPr spcFirstLastPara="0" vert="horz" wrap="square" lIns="0" tIns="15240" rIns="0" bIns="15240" numCol="1" spcCol="1270" anchor="ctr" anchorCtr="0">
          <a:noAutofit/>
        </a:bodyPr>
        <a:lstStyle/>
        <a:p>
          <a:pPr lvl="0" algn="ctr" defTabSz="533400">
            <a:lnSpc>
              <a:spcPct val="90000"/>
            </a:lnSpc>
            <a:spcBef>
              <a:spcPct val="0"/>
            </a:spcBef>
            <a:spcAft>
              <a:spcPct val="35000"/>
            </a:spcAft>
          </a:pPr>
          <a:r>
            <a:rPr lang="en-US" sz="1200" kern="1200" dirty="0" smtClean="0"/>
            <a:t>YUI Test</a:t>
          </a:r>
          <a:endParaRPr lang="en-US" sz="1200" kern="1200" dirty="0"/>
        </a:p>
      </dsp:txBody>
      <dsp:txXfrm>
        <a:off x="1004229" y="800311"/>
        <a:ext cx="682924" cy="586272"/>
      </dsp:txXfrm>
    </dsp:sp>
    <dsp:sp modelId="{A45EC30A-A62C-4C0B-9AD2-A875E7ADF3AC}">
      <dsp:nvSpPr>
        <dsp:cNvPr id="0" name=""/>
        <dsp:cNvSpPr/>
      </dsp:nvSpPr>
      <dsp:spPr>
        <a:xfrm>
          <a:off x="1524609" y="680514"/>
          <a:ext cx="115214" cy="99471"/>
        </a:xfrm>
        <a:prstGeom prst="hexagon">
          <a:avLst>
            <a:gd name="adj" fmla="val 25000"/>
            <a:gd name="vf" fmla="val 115470"/>
          </a:avLst>
        </a:prstGeom>
        <a:solidFill>
          <a:schemeClr val="lt1">
            <a:hueOff val="0"/>
            <a:satOff val="0"/>
            <a:lumOff val="0"/>
            <a:alphaOff val="0"/>
          </a:schemeClr>
        </a:solidFill>
        <a:ln w="9525" cap="flat" cmpd="sng" algn="ctr">
          <a:solidFill>
            <a:schemeClr val="accent1">
              <a:hueOff val="0"/>
              <a:satOff val="0"/>
              <a:lumOff val="0"/>
              <a:alphaOff val="0"/>
            </a:schemeClr>
          </a:solidFill>
          <a:prstDash val="solid"/>
        </a:ln>
        <a:effectLst>
          <a:outerShdw blurRad="40000" dist="23000" dir="5400000" rotWithShape="0">
            <a:srgbClr val="000000">
              <a:alpha val="35000"/>
            </a:srgbClr>
          </a:outerShdw>
        </a:effectLst>
        <a:scene3d>
          <a:camera prst="orthographicFront"/>
          <a:lightRig rig="flat" dir="t"/>
        </a:scene3d>
        <a:sp3d extrusionH="12700" prstMaterial="plastic">
          <a:bevelT w="50800" h="50800"/>
        </a:sp3d>
      </dsp:spPr>
      <dsp:style>
        <a:lnRef idx="1">
          <a:scrgbClr r="0" g="0" b="0"/>
        </a:lnRef>
        <a:fillRef idx="1">
          <a:scrgbClr r="0" g="0" b="0"/>
        </a:fillRef>
        <a:effectRef idx="2">
          <a:scrgbClr r="0" g="0" b="0"/>
        </a:effectRef>
        <a:fontRef idx="minor"/>
      </dsp:style>
    </dsp:sp>
    <dsp:sp modelId="{0B78FBD6-8722-4AB9-822F-D3009072F397}">
      <dsp:nvSpPr>
        <dsp:cNvPr id="0" name=""/>
        <dsp:cNvSpPr/>
      </dsp:nvSpPr>
      <dsp:spPr>
        <a:xfrm>
          <a:off x="1702612" y="196739"/>
          <a:ext cx="989380" cy="849358"/>
        </a:xfrm>
        <a:prstGeom prst="hexagon">
          <a:avLst>
            <a:gd name="adj" fmla="val 25000"/>
            <a:gd name="vf" fmla="val 115470"/>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a:outerShdw blurRad="40000" dist="23000" dir="5400000" rotWithShape="0">
            <a:srgbClr val="000000">
              <a:alpha val="35000"/>
            </a:srgbClr>
          </a:outerShdw>
        </a:effectLst>
        <a:scene3d>
          <a:camera prst="orthographicFront"/>
          <a:lightRig rig="flat" dir="t"/>
        </a:scene3d>
        <a:sp3d extrusionH="12700" prstMaterial="plastic">
          <a:bevelT w="50800" h="50800"/>
        </a:sp3d>
      </dsp:spPr>
      <dsp:style>
        <a:lnRef idx="1">
          <a:scrgbClr r="0" g="0" b="0"/>
        </a:lnRef>
        <a:fillRef idx="1">
          <a:scrgbClr r="0" g="0" b="0"/>
        </a:fillRef>
        <a:effectRef idx="2">
          <a:scrgbClr r="0" g="0" b="0"/>
        </a:effectRef>
        <a:fontRef idx="minor"/>
      </dsp:style>
    </dsp:sp>
    <dsp:sp modelId="{285CF744-1C4D-45B4-88B3-EED6790419FE}">
      <dsp:nvSpPr>
        <dsp:cNvPr id="0" name=""/>
        <dsp:cNvSpPr/>
      </dsp:nvSpPr>
      <dsp:spPr>
        <a:xfrm>
          <a:off x="1730654" y="572968"/>
          <a:ext cx="115214" cy="99471"/>
        </a:xfrm>
        <a:prstGeom prst="hexagon">
          <a:avLst>
            <a:gd name="adj" fmla="val 25000"/>
            <a:gd name="vf" fmla="val 115470"/>
          </a:avLst>
        </a:prstGeom>
        <a:solidFill>
          <a:schemeClr val="lt1">
            <a:hueOff val="0"/>
            <a:satOff val="0"/>
            <a:lumOff val="0"/>
            <a:alphaOff val="0"/>
          </a:schemeClr>
        </a:solidFill>
        <a:ln w="9525" cap="flat" cmpd="sng" algn="ctr">
          <a:solidFill>
            <a:schemeClr val="accent1">
              <a:hueOff val="0"/>
              <a:satOff val="0"/>
              <a:lumOff val="0"/>
              <a:alphaOff val="0"/>
            </a:schemeClr>
          </a:solidFill>
          <a:prstDash val="solid"/>
        </a:ln>
        <a:effectLst>
          <a:outerShdw blurRad="40000" dist="23000" dir="5400000" rotWithShape="0">
            <a:srgbClr val="000000">
              <a:alpha val="35000"/>
            </a:srgbClr>
          </a:outerShdw>
        </a:effectLst>
        <a:scene3d>
          <a:camera prst="orthographicFront"/>
          <a:lightRig rig="flat" dir="t"/>
        </a:scene3d>
        <a:sp3d extrusionH="12700" prstMaterial="plastic">
          <a:bevelT w="50800" h="50800"/>
        </a:sp3d>
      </dsp:spPr>
      <dsp:style>
        <a:lnRef idx="1">
          <a:scrgbClr r="0" g="0" b="0"/>
        </a:lnRef>
        <a:fillRef idx="1">
          <a:scrgbClr r="0" g="0" b="0"/>
        </a:fillRef>
        <a:effectRef idx="2">
          <a:scrgbClr r="0" g="0" b="0"/>
        </a:effectRef>
        <a:fontRef idx="minor"/>
      </dsp:style>
    </dsp:sp>
    <dsp:sp modelId="{6684F04C-2201-4B54-90A6-7EBBC1F7514F}">
      <dsp:nvSpPr>
        <dsp:cNvPr id="0" name=""/>
        <dsp:cNvSpPr/>
      </dsp:nvSpPr>
      <dsp:spPr>
        <a:xfrm>
          <a:off x="2553614" y="667300"/>
          <a:ext cx="989380" cy="849358"/>
        </a:xfrm>
        <a:prstGeom prst="hexagon">
          <a:avLst>
            <a:gd name="adj" fmla="val 25000"/>
            <a:gd name="vf" fmla="val 115470"/>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w="9525" cap="flat" cmpd="sng" algn="ctr">
          <a:solidFill>
            <a:schemeClr val="accent1">
              <a:hueOff val="0"/>
              <a:satOff val="0"/>
              <a:lumOff val="0"/>
              <a:alphaOff val="0"/>
            </a:schemeClr>
          </a:solidFill>
          <a:prstDash val="solid"/>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1">
          <a:scrgbClr r="0" g="0" b="0"/>
        </a:lnRef>
        <a:fillRef idx="3">
          <a:scrgbClr r="0" g="0" b="0"/>
        </a:fillRef>
        <a:effectRef idx="2">
          <a:scrgbClr r="0" g="0" b="0"/>
        </a:effectRef>
        <a:fontRef idx="minor">
          <a:schemeClr val="lt1"/>
        </a:fontRef>
      </dsp:style>
      <dsp:txBody>
        <a:bodyPr spcFirstLastPara="0" vert="horz" wrap="square" lIns="0" tIns="15240" rIns="0" bIns="15240" numCol="1" spcCol="1270" anchor="ctr" anchorCtr="0">
          <a:noAutofit/>
        </a:bodyPr>
        <a:lstStyle/>
        <a:p>
          <a:pPr lvl="0" algn="ctr" defTabSz="533400">
            <a:lnSpc>
              <a:spcPct val="90000"/>
            </a:lnSpc>
            <a:spcBef>
              <a:spcPct val="0"/>
            </a:spcBef>
            <a:spcAft>
              <a:spcPct val="35000"/>
            </a:spcAft>
          </a:pPr>
          <a:r>
            <a:rPr lang="en-US" sz="1200" kern="1200" dirty="0" err="1" smtClean="0"/>
            <a:t>JSpec</a:t>
          </a:r>
          <a:endParaRPr lang="en-US" sz="1200" kern="1200" dirty="0"/>
        </a:p>
      </dsp:txBody>
      <dsp:txXfrm>
        <a:off x="2706842" y="798843"/>
        <a:ext cx="682924" cy="586272"/>
      </dsp:txXfrm>
    </dsp:sp>
    <dsp:sp modelId="{A1184A02-4046-40C1-B1A7-F5008F4F0AC5}">
      <dsp:nvSpPr>
        <dsp:cNvPr id="0" name=""/>
        <dsp:cNvSpPr/>
      </dsp:nvSpPr>
      <dsp:spPr>
        <a:xfrm>
          <a:off x="3409492" y="1043528"/>
          <a:ext cx="115214" cy="99471"/>
        </a:xfrm>
        <a:prstGeom prst="hexagon">
          <a:avLst>
            <a:gd name="adj" fmla="val 25000"/>
            <a:gd name="vf" fmla="val 115470"/>
          </a:avLst>
        </a:prstGeom>
        <a:solidFill>
          <a:schemeClr val="lt1">
            <a:hueOff val="0"/>
            <a:satOff val="0"/>
            <a:lumOff val="0"/>
            <a:alphaOff val="0"/>
          </a:schemeClr>
        </a:solidFill>
        <a:ln w="9525" cap="flat" cmpd="sng" algn="ctr">
          <a:solidFill>
            <a:schemeClr val="accent1">
              <a:hueOff val="0"/>
              <a:satOff val="0"/>
              <a:lumOff val="0"/>
              <a:alphaOff val="0"/>
            </a:schemeClr>
          </a:solidFill>
          <a:prstDash val="solid"/>
        </a:ln>
        <a:effectLst>
          <a:outerShdw blurRad="40000" dist="23000" dir="5400000" rotWithShape="0">
            <a:srgbClr val="000000">
              <a:alpha val="35000"/>
            </a:srgbClr>
          </a:outerShdw>
        </a:effectLst>
        <a:scene3d>
          <a:camera prst="orthographicFront"/>
          <a:lightRig rig="flat" dir="t"/>
        </a:scene3d>
        <a:sp3d extrusionH="12700" prstMaterial="plastic">
          <a:bevelT w="50800" h="50800"/>
        </a:sp3d>
      </dsp:spPr>
      <dsp:style>
        <a:lnRef idx="1">
          <a:scrgbClr r="0" g="0" b="0"/>
        </a:lnRef>
        <a:fillRef idx="1">
          <a:scrgbClr r="0" g="0" b="0"/>
        </a:fillRef>
        <a:effectRef idx="2">
          <a:scrgbClr r="0" g="0" b="0"/>
        </a:effectRef>
        <a:fontRef idx="minor"/>
      </dsp:style>
    </dsp:sp>
    <dsp:sp modelId="{72D3BBA9-5C4F-4BEA-BBBD-536478238617}">
      <dsp:nvSpPr>
        <dsp:cNvPr id="0" name=""/>
        <dsp:cNvSpPr/>
      </dsp:nvSpPr>
      <dsp:spPr>
        <a:xfrm>
          <a:off x="3404616" y="1144835"/>
          <a:ext cx="989380" cy="849358"/>
        </a:xfrm>
        <a:prstGeom prst="hexagon">
          <a:avLst>
            <a:gd name="adj" fmla="val 25000"/>
            <a:gd name="vf" fmla="val 115470"/>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a:outerShdw blurRad="40000" dist="23000" dir="5400000" rotWithShape="0">
            <a:srgbClr val="000000">
              <a:alpha val="35000"/>
            </a:srgbClr>
          </a:outerShdw>
        </a:effectLst>
        <a:scene3d>
          <a:camera prst="orthographicFront"/>
          <a:lightRig rig="flat" dir="t"/>
        </a:scene3d>
        <a:sp3d extrusionH="12700" prstMaterial="plastic">
          <a:bevelT w="50800" h="50800"/>
        </a:sp3d>
      </dsp:spPr>
      <dsp:style>
        <a:lnRef idx="1">
          <a:scrgbClr r="0" g="0" b="0"/>
        </a:lnRef>
        <a:fillRef idx="1">
          <a:scrgbClr r="0" g="0" b="0"/>
        </a:fillRef>
        <a:effectRef idx="2">
          <a:scrgbClr r="0" g="0" b="0"/>
        </a:effectRef>
        <a:fontRef idx="minor"/>
      </dsp:style>
    </dsp:sp>
    <dsp:sp modelId="{DD96975E-EA82-4606-A0FB-5E94EC86E81D}">
      <dsp:nvSpPr>
        <dsp:cNvPr id="0" name=""/>
        <dsp:cNvSpPr/>
      </dsp:nvSpPr>
      <dsp:spPr>
        <a:xfrm>
          <a:off x="3597249" y="1159884"/>
          <a:ext cx="115214" cy="99471"/>
        </a:xfrm>
        <a:prstGeom prst="hexagon">
          <a:avLst>
            <a:gd name="adj" fmla="val 25000"/>
            <a:gd name="vf" fmla="val 115470"/>
          </a:avLst>
        </a:prstGeom>
        <a:solidFill>
          <a:schemeClr val="lt1">
            <a:hueOff val="0"/>
            <a:satOff val="0"/>
            <a:lumOff val="0"/>
            <a:alphaOff val="0"/>
          </a:schemeClr>
        </a:solidFill>
        <a:ln w="9525" cap="flat" cmpd="sng" algn="ctr">
          <a:solidFill>
            <a:schemeClr val="accent1">
              <a:hueOff val="0"/>
              <a:satOff val="0"/>
              <a:lumOff val="0"/>
              <a:alphaOff val="0"/>
            </a:schemeClr>
          </a:solidFill>
          <a:prstDash val="solid"/>
        </a:ln>
        <a:effectLst>
          <a:outerShdw blurRad="40000" dist="23000" dir="5400000" rotWithShape="0">
            <a:srgbClr val="000000">
              <a:alpha val="35000"/>
            </a:srgbClr>
          </a:outerShdw>
        </a:effectLst>
        <a:scene3d>
          <a:camera prst="orthographicFront"/>
          <a:lightRig rig="flat" dir="t"/>
        </a:scene3d>
        <a:sp3d extrusionH="12700" prstMaterial="plastic">
          <a:bevelT w="50800" h="50800"/>
        </a:sp3d>
      </dsp:spPr>
      <dsp:style>
        <a:lnRef idx="1">
          <a:scrgbClr r="0" g="0" b="0"/>
        </a:lnRef>
        <a:fillRef idx="1">
          <a:scrgbClr r="0" g="0" b="0"/>
        </a:fillRef>
        <a:effectRef idx="2">
          <a:scrgbClr r="0" g="0" b="0"/>
        </a:effectRef>
        <a:fontRef idx="minor"/>
      </dsp:style>
    </dsp:sp>
    <dsp:sp modelId="{9D092472-D2DD-4784-8165-BC58490EFC71}">
      <dsp:nvSpPr>
        <dsp:cNvPr id="0" name=""/>
        <dsp:cNvSpPr/>
      </dsp:nvSpPr>
      <dsp:spPr>
        <a:xfrm>
          <a:off x="3404616" y="205549"/>
          <a:ext cx="989380" cy="849358"/>
        </a:xfrm>
        <a:prstGeom prst="hexagon">
          <a:avLst>
            <a:gd name="adj" fmla="val 25000"/>
            <a:gd name="vf" fmla="val 115470"/>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w="9525" cap="flat" cmpd="sng" algn="ctr">
          <a:solidFill>
            <a:schemeClr val="accent1">
              <a:hueOff val="0"/>
              <a:satOff val="0"/>
              <a:lumOff val="0"/>
              <a:alphaOff val="0"/>
            </a:schemeClr>
          </a:solidFill>
          <a:prstDash val="solid"/>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1">
          <a:scrgbClr r="0" g="0" b="0"/>
        </a:lnRef>
        <a:fillRef idx="3">
          <a:scrgbClr r="0" g="0" b="0"/>
        </a:fillRef>
        <a:effectRef idx="2">
          <a:scrgbClr r="0" g="0" b="0"/>
        </a:effectRef>
        <a:fontRef idx="minor">
          <a:schemeClr val="lt1"/>
        </a:fontRef>
      </dsp:style>
      <dsp:txBody>
        <a:bodyPr spcFirstLastPara="0" vert="horz" wrap="square" lIns="0" tIns="15240" rIns="0" bIns="15240" numCol="1" spcCol="1270" anchor="ctr" anchorCtr="0">
          <a:noAutofit/>
        </a:bodyPr>
        <a:lstStyle/>
        <a:p>
          <a:pPr lvl="0" algn="ctr" defTabSz="533400">
            <a:lnSpc>
              <a:spcPct val="90000"/>
            </a:lnSpc>
            <a:spcBef>
              <a:spcPct val="0"/>
            </a:spcBef>
            <a:spcAft>
              <a:spcPct val="35000"/>
            </a:spcAft>
          </a:pPr>
          <a:r>
            <a:rPr lang="en-US" sz="1200" kern="1200" dirty="0" smtClean="0"/>
            <a:t>Jasmine</a:t>
          </a:r>
          <a:endParaRPr lang="en-US" sz="1200" kern="1200" dirty="0"/>
        </a:p>
      </dsp:txBody>
      <dsp:txXfrm>
        <a:off x="3557844" y="337092"/>
        <a:ext cx="682924" cy="586272"/>
      </dsp:txXfrm>
    </dsp:sp>
    <dsp:sp modelId="{FAB41FBA-5957-4789-B82F-DFE17526943B}">
      <dsp:nvSpPr>
        <dsp:cNvPr id="0" name=""/>
        <dsp:cNvSpPr/>
      </dsp:nvSpPr>
      <dsp:spPr>
        <a:xfrm>
          <a:off x="4260494" y="586549"/>
          <a:ext cx="115214" cy="99471"/>
        </a:xfrm>
        <a:prstGeom prst="hexagon">
          <a:avLst>
            <a:gd name="adj" fmla="val 25000"/>
            <a:gd name="vf" fmla="val 115470"/>
          </a:avLst>
        </a:prstGeom>
        <a:solidFill>
          <a:schemeClr val="lt1">
            <a:hueOff val="0"/>
            <a:satOff val="0"/>
            <a:lumOff val="0"/>
            <a:alphaOff val="0"/>
          </a:schemeClr>
        </a:solidFill>
        <a:ln w="9525" cap="flat" cmpd="sng" algn="ctr">
          <a:solidFill>
            <a:schemeClr val="accent1">
              <a:hueOff val="0"/>
              <a:satOff val="0"/>
              <a:lumOff val="0"/>
              <a:alphaOff val="0"/>
            </a:schemeClr>
          </a:solidFill>
          <a:prstDash val="solid"/>
        </a:ln>
        <a:effectLst>
          <a:outerShdw blurRad="40000" dist="23000" dir="5400000" rotWithShape="0">
            <a:srgbClr val="000000">
              <a:alpha val="35000"/>
            </a:srgbClr>
          </a:outerShdw>
        </a:effectLst>
        <a:scene3d>
          <a:camera prst="orthographicFront"/>
          <a:lightRig rig="flat" dir="t"/>
        </a:scene3d>
        <a:sp3d extrusionH="12700" prstMaterial="plastic">
          <a:bevelT w="50800" h="50800"/>
        </a:sp3d>
      </dsp:spPr>
      <dsp:style>
        <a:lnRef idx="1">
          <a:scrgbClr r="0" g="0" b="0"/>
        </a:lnRef>
        <a:fillRef idx="1">
          <a:scrgbClr r="0" g="0" b="0"/>
        </a:fillRef>
        <a:effectRef idx="2">
          <a:scrgbClr r="0" g="0" b="0"/>
        </a:effectRef>
        <a:fontRef idx="minor"/>
      </dsp:style>
    </dsp:sp>
    <dsp:sp modelId="{B1628D4D-B191-4E14-BFC9-3FB247681ECE}">
      <dsp:nvSpPr>
        <dsp:cNvPr id="0" name=""/>
        <dsp:cNvSpPr/>
      </dsp:nvSpPr>
      <dsp:spPr>
        <a:xfrm>
          <a:off x="4256227" y="679780"/>
          <a:ext cx="989380" cy="849358"/>
        </a:xfrm>
        <a:prstGeom prst="hexagon">
          <a:avLst>
            <a:gd name="adj" fmla="val 25000"/>
            <a:gd name="vf" fmla="val 115470"/>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a:outerShdw blurRad="40000" dist="23000" dir="5400000" rotWithShape="0">
            <a:srgbClr val="000000">
              <a:alpha val="35000"/>
            </a:srgbClr>
          </a:outerShdw>
        </a:effectLst>
        <a:scene3d>
          <a:camera prst="orthographicFront"/>
          <a:lightRig rig="flat" dir="t"/>
        </a:scene3d>
        <a:sp3d extrusionH="12700" prstMaterial="plastic">
          <a:bevelT w="50800" h="50800"/>
        </a:sp3d>
      </dsp:spPr>
      <dsp:style>
        <a:lnRef idx="1">
          <a:scrgbClr r="0" g="0" b="0"/>
        </a:lnRef>
        <a:fillRef idx="1">
          <a:scrgbClr r="0" g="0" b="0"/>
        </a:fillRef>
        <a:effectRef idx="2">
          <a:scrgbClr r="0" g="0" b="0"/>
        </a:effectRef>
        <a:fontRef idx="minor"/>
      </dsp:style>
    </dsp:sp>
    <dsp:sp modelId="{22CF5B0F-8251-46FE-BE25-3E775DBA87E9}">
      <dsp:nvSpPr>
        <dsp:cNvPr id="0" name=""/>
        <dsp:cNvSpPr/>
      </dsp:nvSpPr>
      <dsp:spPr>
        <a:xfrm>
          <a:off x="4453128" y="698499"/>
          <a:ext cx="115214" cy="99471"/>
        </a:xfrm>
        <a:prstGeom prst="hexagon">
          <a:avLst>
            <a:gd name="adj" fmla="val 25000"/>
            <a:gd name="vf" fmla="val 115470"/>
          </a:avLst>
        </a:prstGeom>
        <a:solidFill>
          <a:schemeClr val="lt1">
            <a:hueOff val="0"/>
            <a:satOff val="0"/>
            <a:lumOff val="0"/>
            <a:alphaOff val="0"/>
          </a:schemeClr>
        </a:solidFill>
        <a:ln w="9525" cap="flat" cmpd="sng" algn="ctr">
          <a:solidFill>
            <a:schemeClr val="accent1">
              <a:hueOff val="0"/>
              <a:satOff val="0"/>
              <a:lumOff val="0"/>
              <a:alphaOff val="0"/>
            </a:schemeClr>
          </a:solidFill>
          <a:prstDash val="solid"/>
        </a:ln>
        <a:effectLst>
          <a:outerShdw blurRad="40000" dist="23000" dir="5400000" rotWithShape="0">
            <a:srgbClr val="000000">
              <a:alpha val="35000"/>
            </a:srgbClr>
          </a:outerShdw>
        </a:effectLst>
        <a:scene3d>
          <a:camera prst="orthographicFront"/>
          <a:lightRig rig="flat" dir="t"/>
        </a:scene3d>
        <a:sp3d extrusionH="12700" prstMaterial="plastic">
          <a:bevelT w="50800" h="50800"/>
        </a:sp3d>
      </dsp:spPr>
      <dsp:style>
        <a:lnRef idx="1">
          <a:scrgbClr r="0" g="0" b="0"/>
        </a:lnRef>
        <a:fillRef idx="1">
          <a:scrgbClr r="0" g="0" b="0"/>
        </a:fillRef>
        <a:effectRef idx="2">
          <a:scrgbClr r="0" g="0" b="0"/>
        </a:effectRef>
        <a:fontRef idx="minor"/>
      </dsp:style>
    </dsp:sp>
    <dsp:sp modelId="{018D495F-E6C7-4105-91B3-DA4AB50D76AC}">
      <dsp:nvSpPr>
        <dsp:cNvPr id="0" name=""/>
        <dsp:cNvSpPr/>
      </dsp:nvSpPr>
      <dsp:spPr>
        <a:xfrm>
          <a:off x="4256227" y="1617231"/>
          <a:ext cx="989380" cy="849358"/>
        </a:xfrm>
        <a:prstGeom prst="hexagon">
          <a:avLst>
            <a:gd name="adj" fmla="val 25000"/>
            <a:gd name="vf" fmla="val 115470"/>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w="9525" cap="flat" cmpd="sng" algn="ctr">
          <a:solidFill>
            <a:schemeClr val="accent1">
              <a:hueOff val="0"/>
              <a:satOff val="0"/>
              <a:lumOff val="0"/>
              <a:alphaOff val="0"/>
            </a:schemeClr>
          </a:solidFill>
          <a:prstDash val="solid"/>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1">
          <a:scrgbClr r="0" g="0" b="0"/>
        </a:lnRef>
        <a:fillRef idx="3">
          <a:scrgbClr r="0" g="0" b="0"/>
        </a:fillRef>
        <a:effectRef idx="2">
          <a:scrgbClr r="0" g="0" b="0"/>
        </a:effectRef>
        <a:fontRef idx="minor">
          <a:schemeClr val="lt1"/>
        </a:fontRef>
      </dsp:style>
      <dsp:txBody>
        <a:bodyPr spcFirstLastPara="0" vert="horz" wrap="square" lIns="0" tIns="15240" rIns="0" bIns="15240" numCol="1" spcCol="1270" anchor="ctr" anchorCtr="0">
          <a:noAutofit/>
        </a:bodyPr>
        <a:lstStyle/>
        <a:p>
          <a:pPr lvl="0" algn="ctr" defTabSz="533400">
            <a:lnSpc>
              <a:spcPct val="90000"/>
            </a:lnSpc>
            <a:spcBef>
              <a:spcPct val="0"/>
            </a:spcBef>
            <a:spcAft>
              <a:spcPct val="35000"/>
            </a:spcAft>
          </a:pPr>
          <a:r>
            <a:rPr lang="en-US" sz="1200" kern="1200" dirty="0" smtClean="0"/>
            <a:t>Screw-unit</a:t>
          </a:r>
          <a:endParaRPr lang="en-US" sz="1200" kern="1200" dirty="0"/>
        </a:p>
      </dsp:txBody>
      <dsp:txXfrm>
        <a:off x="4409455" y="1748774"/>
        <a:ext cx="682924" cy="586272"/>
      </dsp:txXfrm>
    </dsp:sp>
    <dsp:sp modelId="{0164F2CF-1B4A-43DF-A487-1B1D1A8ECDD7}">
      <dsp:nvSpPr>
        <dsp:cNvPr id="0" name=""/>
        <dsp:cNvSpPr/>
      </dsp:nvSpPr>
      <dsp:spPr>
        <a:xfrm>
          <a:off x="4451908" y="2361245"/>
          <a:ext cx="115214" cy="99471"/>
        </a:xfrm>
        <a:prstGeom prst="hexagon">
          <a:avLst>
            <a:gd name="adj" fmla="val 25000"/>
            <a:gd name="vf" fmla="val 115470"/>
          </a:avLst>
        </a:prstGeom>
        <a:solidFill>
          <a:schemeClr val="lt1">
            <a:hueOff val="0"/>
            <a:satOff val="0"/>
            <a:lumOff val="0"/>
            <a:alphaOff val="0"/>
          </a:schemeClr>
        </a:solidFill>
        <a:ln w="9525" cap="flat" cmpd="sng" algn="ctr">
          <a:solidFill>
            <a:schemeClr val="accent1">
              <a:hueOff val="0"/>
              <a:satOff val="0"/>
              <a:lumOff val="0"/>
              <a:alphaOff val="0"/>
            </a:schemeClr>
          </a:solidFill>
          <a:prstDash val="solid"/>
        </a:ln>
        <a:effectLst>
          <a:outerShdw blurRad="40000" dist="23000" dir="5400000" rotWithShape="0">
            <a:srgbClr val="000000">
              <a:alpha val="35000"/>
            </a:srgbClr>
          </a:outerShdw>
        </a:effectLst>
        <a:scene3d>
          <a:camera prst="orthographicFront"/>
          <a:lightRig rig="flat" dir="t"/>
        </a:scene3d>
        <a:sp3d extrusionH="12700" prstMaterial="plastic">
          <a:bevelT w="50800" h="50800"/>
        </a:sp3d>
      </dsp:spPr>
      <dsp:style>
        <a:lnRef idx="1">
          <a:scrgbClr r="0" g="0" b="0"/>
        </a:lnRef>
        <a:fillRef idx="1">
          <a:scrgbClr r="0" g="0" b="0"/>
        </a:fillRef>
        <a:effectRef idx="2">
          <a:scrgbClr r="0" g="0" b="0"/>
        </a:effectRef>
        <a:fontRef idx="minor"/>
      </dsp:style>
    </dsp:sp>
    <dsp:sp modelId="{68B74A5C-20B0-483C-8A4A-435ED8FE4523}">
      <dsp:nvSpPr>
        <dsp:cNvPr id="0" name=""/>
        <dsp:cNvSpPr/>
      </dsp:nvSpPr>
      <dsp:spPr>
        <a:xfrm>
          <a:off x="3404616" y="2082286"/>
          <a:ext cx="989380" cy="849358"/>
        </a:xfrm>
        <a:prstGeom prst="hexagon">
          <a:avLst>
            <a:gd name="adj" fmla="val 25000"/>
            <a:gd name="vf" fmla="val 115470"/>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a:outerShdw blurRad="40000" dist="23000" dir="5400000" rotWithShape="0">
            <a:srgbClr val="000000">
              <a:alpha val="35000"/>
            </a:srgbClr>
          </a:outerShdw>
        </a:effectLst>
        <a:scene3d>
          <a:camera prst="orthographicFront"/>
          <a:lightRig rig="flat" dir="t"/>
        </a:scene3d>
        <a:sp3d extrusionH="12700" prstMaterial="plastic">
          <a:bevelT w="50800" h="50800"/>
        </a:sp3d>
      </dsp:spPr>
      <dsp:style>
        <a:lnRef idx="1">
          <a:scrgbClr r="0" g="0" b="0"/>
        </a:lnRef>
        <a:fillRef idx="1">
          <a:scrgbClr r="0" g="0" b="0"/>
        </a:fillRef>
        <a:effectRef idx="2">
          <a:scrgbClr r="0" g="0" b="0"/>
        </a:effectRef>
        <a:fontRef idx="minor"/>
      </dsp:style>
    </dsp:sp>
    <dsp:sp modelId="{B2696457-C1C9-43C8-9E7C-69C26A1EB48D}">
      <dsp:nvSpPr>
        <dsp:cNvPr id="0" name=""/>
        <dsp:cNvSpPr/>
      </dsp:nvSpPr>
      <dsp:spPr>
        <a:xfrm>
          <a:off x="4268419" y="2454843"/>
          <a:ext cx="115214" cy="99471"/>
        </a:xfrm>
        <a:prstGeom prst="hexagon">
          <a:avLst>
            <a:gd name="adj" fmla="val 25000"/>
            <a:gd name="vf" fmla="val 115470"/>
          </a:avLst>
        </a:prstGeom>
        <a:solidFill>
          <a:schemeClr val="lt1">
            <a:hueOff val="0"/>
            <a:satOff val="0"/>
            <a:lumOff val="0"/>
            <a:alphaOff val="0"/>
          </a:schemeClr>
        </a:solidFill>
        <a:ln w="9525" cap="flat" cmpd="sng" algn="ctr">
          <a:solidFill>
            <a:schemeClr val="accent1">
              <a:hueOff val="0"/>
              <a:satOff val="0"/>
              <a:lumOff val="0"/>
              <a:alphaOff val="0"/>
            </a:schemeClr>
          </a:solidFill>
          <a:prstDash val="solid"/>
        </a:ln>
        <a:effectLst>
          <a:outerShdw blurRad="40000" dist="23000" dir="5400000" rotWithShape="0">
            <a:srgbClr val="000000">
              <a:alpha val="35000"/>
            </a:srgbClr>
          </a:outerShdw>
        </a:effectLst>
        <a:scene3d>
          <a:camera prst="orthographicFront"/>
          <a:lightRig rig="flat" dir="t"/>
        </a:scene3d>
        <a:sp3d extrusionH="12700" prstMaterial="plastic">
          <a:bevelT w="50800" h="50800"/>
        </a:sp3d>
      </dsp:spPr>
      <dsp:style>
        <a:lnRef idx="1">
          <a:scrgbClr r="0" g="0" b="0"/>
        </a:lnRef>
        <a:fillRef idx="1">
          <a:scrgbClr r="0" g="0" b="0"/>
        </a:fillRef>
        <a:effectRef idx="2">
          <a:scrgbClr r="0" g="0" b="0"/>
        </a:effectRef>
        <a:fontRef idx="minor"/>
      </dsp:style>
    </dsp:sp>
    <dsp:sp modelId="{F9F073E7-1389-492A-9E0E-D5B43EB8E7B5}">
      <dsp:nvSpPr>
        <dsp:cNvPr id="0" name=""/>
        <dsp:cNvSpPr/>
      </dsp:nvSpPr>
      <dsp:spPr>
        <a:xfrm>
          <a:off x="1702003" y="2076780"/>
          <a:ext cx="989380" cy="849358"/>
        </a:xfrm>
        <a:prstGeom prst="hexagon">
          <a:avLst>
            <a:gd name="adj" fmla="val 25000"/>
            <a:gd name="vf" fmla="val 115470"/>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w="9525" cap="flat" cmpd="sng" algn="ctr">
          <a:solidFill>
            <a:schemeClr val="accent1">
              <a:hueOff val="0"/>
              <a:satOff val="0"/>
              <a:lumOff val="0"/>
              <a:alphaOff val="0"/>
            </a:schemeClr>
          </a:solidFill>
          <a:prstDash val="solid"/>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1">
          <a:scrgbClr r="0" g="0" b="0"/>
        </a:lnRef>
        <a:fillRef idx="3">
          <a:scrgbClr r="0" g="0" b="0"/>
        </a:fillRef>
        <a:effectRef idx="2">
          <a:scrgbClr r="0" g="0" b="0"/>
        </a:effectRef>
        <a:fontRef idx="minor">
          <a:schemeClr val="lt1"/>
        </a:fontRef>
      </dsp:style>
      <dsp:txBody>
        <a:bodyPr spcFirstLastPara="0" vert="horz" wrap="square" lIns="0" tIns="15240" rIns="0" bIns="15240" numCol="1" spcCol="1270" anchor="ctr" anchorCtr="0">
          <a:noAutofit/>
        </a:bodyPr>
        <a:lstStyle/>
        <a:p>
          <a:pPr lvl="0" algn="ctr" defTabSz="533400">
            <a:lnSpc>
              <a:spcPct val="90000"/>
            </a:lnSpc>
            <a:spcBef>
              <a:spcPct val="0"/>
            </a:spcBef>
            <a:spcAft>
              <a:spcPct val="35000"/>
            </a:spcAft>
          </a:pPr>
          <a:r>
            <a:rPr lang="en-US" sz="1200" kern="1200" dirty="0" err="1" smtClean="0"/>
            <a:t>JSSpec</a:t>
          </a:r>
          <a:endParaRPr lang="en-US" sz="1200" kern="1200" dirty="0"/>
        </a:p>
      </dsp:txBody>
      <dsp:txXfrm>
        <a:off x="1855231" y="2208323"/>
        <a:ext cx="682924" cy="586272"/>
      </dsp:txXfrm>
    </dsp:sp>
    <dsp:sp modelId="{D587B6CF-8D53-4635-9FF5-7337837EBFA6}">
      <dsp:nvSpPr>
        <dsp:cNvPr id="0" name=""/>
        <dsp:cNvSpPr/>
      </dsp:nvSpPr>
      <dsp:spPr>
        <a:xfrm>
          <a:off x="1730044" y="2453375"/>
          <a:ext cx="115214" cy="99471"/>
        </a:xfrm>
        <a:prstGeom prst="hexagon">
          <a:avLst>
            <a:gd name="adj" fmla="val 25000"/>
            <a:gd name="vf" fmla="val 115470"/>
          </a:avLst>
        </a:prstGeom>
        <a:solidFill>
          <a:schemeClr val="lt1">
            <a:hueOff val="0"/>
            <a:satOff val="0"/>
            <a:lumOff val="0"/>
            <a:alphaOff val="0"/>
          </a:schemeClr>
        </a:solidFill>
        <a:ln w="9525" cap="flat" cmpd="sng" algn="ctr">
          <a:solidFill>
            <a:schemeClr val="accent1">
              <a:hueOff val="0"/>
              <a:satOff val="0"/>
              <a:lumOff val="0"/>
              <a:alphaOff val="0"/>
            </a:schemeClr>
          </a:solidFill>
          <a:prstDash val="solid"/>
        </a:ln>
        <a:effectLst>
          <a:outerShdw blurRad="40000" dist="23000" dir="5400000" rotWithShape="0">
            <a:srgbClr val="000000">
              <a:alpha val="35000"/>
            </a:srgbClr>
          </a:outerShdw>
        </a:effectLst>
        <a:scene3d>
          <a:camera prst="orthographicFront"/>
          <a:lightRig rig="flat" dir="t"/>
        </a:scene3d>
        <a:sp3d extrusionH="12700" prstMaterial="plastic">
          <a:bevelT w="50800" h="50800"/>
        </a:sp3d>
      </dsp:spPr>
      <dsp:style>
        <a:lnRef idx="1">
          <a:scrgbClr r="0" g="0" b="0"/>
        </a:lnRef>
        <a:fillRef idx="1">
          <a:scrgbClr r="0" g="0" b="0"/>
        </a:fillRef>
        <a:effectRef idx="2">
          <a:scrgbClr r="0" g="0" b="0"/>
        </a:effectRef>
        <a:fontRef idx="minor"/>
      </dsp:style>
    </dsp:sp>
    <dsp:sp modelId="{157C906F-46D2-4620-90B1-37DCFCD9F16D}">
      <dsp:nvSpPr>
        <dsp:cNvPr id="0" name=""/>
        <dsp:cNvSpPr/>
      </dsp:nvSpPr>
      <dsp:spPr>
        <a:xfrm>
          <a:off x="850391" y="2549176"/>
          <a:ext cx="989380" cy="849358"/>
        </a:xfrm>
        <a:prstGeom prst="hexagon">
          <a:avLst>
            <a:gd name="adj" fmla="val 25000"/>
            <a:gd name="vf" fmla="val 115470"/>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a:outerShdw blurRad="40000" dist="23000" dir="5400000" rotWithShape="0">
            <a:srgbClr val="000000">
              <a:alpha val="35000"/>
            </a:srgbClr>
          </a:outerShdw>
        </a:effectLst>
        <a:scene3d>
          <a:camera prst="orthographicFront"/>
          <a:lightRig rig="flat" dir="t"/>
        </a:scene3d>
        <a:sp3d extrusionH="12700" prstMaterial="plastic">
          <a:bevelT w="50800" h="50800"/>
        </a:sp3d>
      </dsp:spPr>
      <dsp:style>
        <a:lnRef idx="1">
          <a:scrgbClr r="0" g="0" b="0"/>
        </a:lnRef>
        <a:fillRef idx="1">
          <a:scrgbClr r="0" g="0" b="0"/>
        </a:fillRef>
        <a:effectRef idx="2">
          <a:scrgbClr r="0" g="0" b="0"/>
        </a:effectRef>
        <a:fontRef idx="minor"/>
      </dsp:style>
    </dsp:sp>
    <dsp:sp modelId="{4C3976DC-1FB7-4C35-87E8-81A2AFE528F7}">
      <dsp:nvSpPr>
        <dsp:cNvPr id="0" name=""/>
        <dsp:cNvSpPr/>
      </dsp:nvSpPr>
      <dsp:spPr>
        <a:xfrm>
          <a:off x="1523999" y="2560921"/>
          <a:ext cx="115214" cy="99471"/>
        </a:xfrm>
        <a:prstGeom prst="hexagon">
          <a:avLst>
            <a:gd name="adj" fmla="val 25000"/>
            <a:gd name="vf" fmla="val 115470"/>
          </a:avLst>
        </a:prstGeom>
        <a:solidFill>
          <a:schemeClr val="lt1">
            <a:hueOff val="0"/>
            <a:satOff val="0"/>
            <a:lumOff val="0"/>
            <a:alphaOff val="0"/>
          </a:schemeClr>
        </a:solidFill>
        <a:ln w="9525" cap="flat" cmpd="sng" algn="ctr">
          <a:solidFill>
            <a:schemeClr val="accent1">
              <a:hueOff val="0"/>
              <a:satOff val="0"/>
              <a:lumOff val="0"/>
              <a:alphaOff val="0"/>
            </a:schemeClr>
          </a:solidFill>
          <a:prstDash val="solid"/>
        </a:ln>
        <a:effectLst>
          <a:outerShdw blurRad="40000" dist="23000" dir="5400000" rotWithShape="0">
            <a:srgbClr val="000000">
              <a:alpha val="35000"/>
            </a:srgbClr>
          </a:outerShdw>
        </a:effectLst>
        <a:scene3d>
          <a:camera prst="orthographicFront"/>
          <a:lightRig rig="flat" dir="t"/>
        </a:scene3d>
        <a:sp3d extrusionH="12700" prstMaterial="plastic">
          <a:bevelT w="50800" h="50800"/>
        </a:sp3d>
      </dsp:spPr>
      <dsp:style>
        <a:lnRef idx="1">
          <a:scrgbClr r="0" g="0" b="0"/>
        </a:lnRef>
        <a:fillRef idx="1">
          <a:scrgbClr r="0" g="0" b="0"/>
        </a:fillRef>
        <a:effectRef idx="2">
          <a:scrgbClr r="0" g="0" b="0"/>
        </a:effectRef>
        <a:fontRef idx="minor"/>
      </dsp:style>
    </dsp:sp>
    <dsp:sp modelId="{77E1BACF-58A4-4961-857D-95087F46186C}">
      <dsp:nvSpPr>
        <dsp:cNvPr id="0" name=""/>
        <dsp:cNvSpPr/>
      </dsp:nvSpPr>
      <dsp:spPr>
        <a:xfrm>
          <a:off x="5102961" y="2093297"/>
          <a:ext cx="989380" cy="849358"/>
        </a:xfrm>
        <a:prstGeom prst="hexagon">
          <a:avLst>
            <a:gd name="adj" fmla="val 25000"/>
            <a:gd name="vf" fmla="val 115470"/>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w="9525" cap="flat" cmpd="sng" algn="ctr">
          <a:solidFill>
            <a:schemeClr val="accent1">
              <a:hueOff val="0"/>
              <a:satOff val="0"/>
              <a:lumOff val="0"/>
              <a:alphaOff val="0"/>
            </a:schemeClr>
          </a:solidFill>
          <a:prstDash val="solid"/>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1">
          <a:scrgbClr r="0" g="0" b="0"/>
        </a:lnRef>
        <a:fillRef idx="3">
          <a:scrgbClr r="0" g="0" b="0"/>
        </a:fillRef>
        <a:effectRef idx="2">
          <a:scrgbClr r="0" g="0" b="0"/>
        </a:effectRef>
        <a:fontRef idx="minor">
          <a:schemeClr val="lt1"/>
        </a:fontRef>
      </dsp:style>
      <dsp:txBody>
        <a:bodyPr spcFirstLastPara="0" vert="horz" wrap="square" lIns="0" tIns="15240" rIns="0" bIns="15240" numCol="1" spcCol="1270" anchor="ctr" anchorCtr="0">
          <a:noAutofit/>
        </a:bodyPr>
        <a:lstStyle/>
        <a:p>
          <a:pPr lvl="0" algn="ctr" defTabSz="533400">
            <a:lnSpc>
              <a:spcPct val="90000"/>
            </a:lnSpc>
            <a:spcBef>
              <a:spcPct val="0"/>
            </a:spcBef>
            <a:spcAft>
              <a:spcPct val="35000"/>
            </a:spcAft>
          </a:pPr>
          <a:r>
            <a:rPr lang="en-US" sz="1200" kern="1200" dirty="0" err="1" smtClean="0"/>
            <a:t>Nodeunit</a:t>
          </a:r>
          <a:endParaRPr lang="en-US" sz="1200" kern="1200" dirty="0"/>
        </a:p>
      </dsp:txBody>
      <dsp:txXfrm>
        <a:off x="5256189" y="2224840"/>
        <a:ext cx="682924" cy="586272"/>
      </dsp:txXfrm>
    </dsp:sp>
    <dsp:sp modelId="{D7F3E697-E0DD-4533-AC0C-74AE16FA836A}">
      <dsp:nvSpPr>
        <dsp:cNvPr id="0" name=""/>
        <dsp:cNvSpPr/>
      </dsp:nvSpPr>
      <dsp:spPr>
        <a:xfrm>
          <a:off x="5299252" y="2837312"/>
          <a:ext cx="115214" cy="99471"/>
        </a:xfrm>
        <a:prstGeom prst="hexagon">
          <a:avLst>
            <a:gd name="adj" fmla="val 25000"/>
            <a:gd name="vf" fmla="val 115470"/>
          </a:avLst>
        </a:prstGeom>
        <a:solidFill>
          <a:schemeClr val="lt1">
            <a:hueOff val="0"/>
            <a:satOff val="0"/>
            <a:lumOff val="0"/>
            <a:alphaOff val="0"/>
          </a:schemeClr>
        </a:solidFill>
        <a:ln w="9525" cap="flat" cmpd="sng" algn="ctr">
          <a:solidFill>
            <a:schemeClr val="accent1">
              <a:hueOff val="0"/>
              <a:satOff val="0"/>
              <a:lumOff val="0"/>
              <a:alphaOff val="0"/>
            </a:schemeClr>
          </a:solidFill>
          <a:prstDash val="solid"/>
        </a:ln>
        <a:effectLst>
          <a:outerShdw blurRad="40000" dist="23000" dir="5400000" rotWithShape="0">
            <a:srgbClr val="000000">
              <a:alpha val="35000"/>
            </a:srgbClr>
          </a:outerShdw>
        </a:effectLst>
        <a:scene3d>
          <a:camera prst="orthographicFront"/>
          <a:lightRig rig="flat" dir="t"/>
        </a:scene3d>
        <a:sp3d extrusionH="12700" prstMaterial="plastic">
          <a:bevelT w="50800" h="50800"/>
        </a:sp3d>
      </dsp:spPr>
      <dsp:style>
        <a:lnRef idx="1">
          <a:scrgbClr r="0" g="0" b="0"/>
        </a:lnRef>
        <a:fillRef idx="1">
          <a:scrgbClr r="0" g="0" b="0"/>
        </a:fillRef>
        <a:effectRef idx="2">
          <a:scrgbClr r="0" g="0" b="0"/>
        </a:effectRef>
        <a:fontRef idx="minor"/>
      </dsp:style>
    </dsp:sp>
    <dsp:sp modelId="{6F78F215-2B91-4F2A-9F01-D676D6489E89}">
      <dsp:nvSpPr>
        <dsp:cNvPr id="0" name=""/>
        <dsp:cNvSpPr/>
      </dsp:nvSpPr>
      <dsp:spPr>
        <a:xfrm>
          <a:off x="4251960" y="2557985"/>
          <a:ext cx="989380" cy="849358"/>
        </a:xfrm>
        <a:prstGeom prst="hexagon">
          <a:avLst>
            <a:gd name="adj" fmla="val 25000"/>
            <a:gd name="vf" fmla="val 115470"/>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a:outerShdw blurRad="40000" dist="23000" dir="5400000" rotWithShape="0">
            <a:srgbClr val="000000">
              <a:alpha val="35000"/>
            </a:srgbClr>
          </a:outerShdw>
        </a:effectLst>
        <a:scene3d>
          <a:camera prst="orthographicFront"/>
          <a:lightRig rig="flat" dir="t"/>
        </a:scene3d>
        <a:sp3d extrusionH="12700" prstMaterial="plastic">
          <a:bevelT w="50800" h="50800"/>
        </a:sp3d>
      </dsp:spPr>
      <dsp:style>
        <a:lnRef idx="1">
          <a:scrgbClr r="0" g="0" b="0"/>
        </a:lnRef>
        <a:fillRef idx="1">
          <a:scrgbClr r="0" g="0" b="0"/>
        </a:fillRef>
        <a:effectRef idx="2">
          <a:scrgbClr r="0" g="0" b="0"/>
        </a:effectRef>
        <a:fontRef idx="minor"/>
      </dsp:style>
    </dsp:sp>
    <dsp:sp modelId="{0C403809-639C-487F-8D5B-09B6AF0227AD}">
      <dsp:nvSpPr>
        <dsp:cNvPr id="0" name=""/>
        <dsp:cNvSpPr/>
      </dsp:nvSpPr>
      <dsp:spPr>
        <a:xfrm>
          <a:off x="5115763" y="2930910"/>
          <a:ext cx="115214" cy="99471"/>
        </a:xfrm>
        <a:prstGeom prst="hexagon">
          <a:avLst>
            <a:gd name="adj" fmla="val 25000"/>
            <a:gd name="vf" fmla="val 115470"/>
          </a:avLst>
        </a:prstGeom>
        <a:solidFill>
          <a:schemeClr val="lt1">
            <a:hueOff val="0"/>
            <a:satOff val="0"/>
            <a:lumOff val="0"/>
            <a:alphaOff val="0"/>
          </a:schemeClr>
        </a:solidFill>
        <a:ln w="9525" cap="flat" cmpd="sng" algn="ctr">
          <a:solidFill>
            <a:schemeClr val="accent1">
              <a:hueOff val="0"/>
              <a:satOff val="0"/>
              <a:lumOff val="0"/>
              <a:alphaOff val="0"/>
            </a:schemeClr>
          </a:solidFill>
          <a:prstDash val="solid"/>
        </a:ln>
        <a:effectLst>
          <a:outerShdw blurRad="40000" dist="23000" dir="5400000" rotWithShape="0">
            <a:srgbClr val="000000">
              <a:alpha val="35000"/>
            </a:srgbClr>
          </a:outerShdw>
        </a:effectLst>
        <a:scene3d>
          <a:camera prst="orthographicFront"/>
          <a:lightRig rig="flat" dir="t"/>
        </a:scene3d>
        <a:sp3d extrusionH="12700" prstMaterial="plastic">
          <a:bevelT w="50800" h="50800"/>
        </a:sp3d>
      </dsp:spPr>
      <dsp:style>
        <a:lnRef idx="1">
          <a:scrgbClr r="0" g="0" b="0"/>
        </a:lnRef>
        <a:fillRef idx="1">
          <a:scrgbClr r="0" g="0" b="0"/>
        </a:fillRef>
        <a:effectRef idx="2">
          <a:scrgbClr r="0" g="0" b="0"/>
        </a:effectRef>
        <a:fontRef idx="minor"/>
      </dsp:style>
    </dsp:sp>
    <dsp:sp modelId="{89B2E05C-6D1D-4164-AAE1-207C9279B409}">
      <dsp:nvSpPr>
        <dsp:cNvPr id="0" name=""/>
        <dsp:cNvSpPr/>
      </dsp:nvSpPr>
      <dsp:spPr>
        <a:xfrm>
          <a:off x="5106619" y="215092"/>
          <a:ext cx="989380" cy="849358"/>
        </a:xfrm>
        <a:prstGeom prst="hexagon">
          <a:avLst>
            <a:gd name="adj" fmla="val 25000"/>
            <a:gd name="vf" fmla="val 115470"/>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w="9525" cap="flat" cmpd="sng" algn="ctr">
          <a:solidFill>
            <a:schemeClr val="accent1">
              <a:hueOff val="0"/>
              <a:satOff val="0"/>
              <a:lumOff val="0"/>
              <a:alphaOff val="0"/>
            </a:schemeClr>
          </a:solidFill>
          <a:prstDash val="solid"/>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1">
          <a:scrgbClr r="0" g="0" b="0"/>
        </a:lnRef>
        <a:fillRef idx="3">
          <a:scrgbClr r="0" g="0" b="0"/>
        </a:fillRef>
        <a:effectRef idx="2">
          <a:scrgbClr r="0" g="0" b="0"/>
        </a:effectRef>
        <a:fontRef idx="minor">
          <a:schemeClr val="lt1"/>
        </a:fontRef>
      </dsp:style>
      <dsp:txBody>
        <a:bodyPr spcFirstLastPara="0" vert="horz" wrap="square" lIns="0" tIns="15240" rIns="0" bIns="15240" numCol="1" spcCol="1270" anchor="ctr" anchorCtr="0">
          <a:noAutofit/>
        </a:bodyPr>
        <a:lstStyle/>
        <a:p>
          <a:pPr lvl="0" algn="ctr" defTabSz="533400">
            <a:lnSpc>
              <a:spcPct val="90000"/>
            </a:lnSpc>
            <a:spcBef>
              <a:spcPct val="0"/>
            </a:spcBef>
            <a:spcAft>
              <a:spcPct val="35000"/>
            </a:spcAft>
          </a:pPr>
          <a:r>
            <a:rPr lang="en-US" sz="1200" kern="1200" dirty="0" err="1" smtClean="0"/>
            <a:t>Qunit</a:t>
          </a:r>
          <a:endParaRPr lang="en-US" sz="1200" kern="1200" dirty="0"/>
        </a:p>
      </dsp:txBody>
      <dsp:txXfrm>
        <a:off x="5259847" y="346635"/>
        <a:ext cx="682924" cy="586272"/>
      </dsp:txXfrm>
    </dsp:sp>
    <dsp:sp modelId="{CB4A2F1D-F21D-4F9A-8DF7-1FD4D3D81B9B}">
      <dsp:nvSpPr>
        <dsp:cNvPr id="0" name=""/>
        <dsp:cNvSpPr/>
      </dsp:nvSpPr>
      <dsp:spPr>
        <a:xfrm>
          <a:off x="5791200" y="961676"/>
          <a:ext cx="115214" cy="99471"/>
        </a:xfrm>
        <a:prstGeom prst="hexagon">
          <a:avLst>
            <a:gd name="adj" fmla="val 25000"/>
            <a:gd name="vf" fmla="val 115470"/>
          </a:avLst>
        </a:prstGeom>
        <a:solidFill>
          <a:schemeClr val="lt1">
            <a:hueOff val="0"/>
            <a:satOff val="0"/>
            <a:lumOff val="0"/>
            <a:alphaOff val="0"/>
          </a:schemeClr>
        </a:solidFill>
        <a:ln w="9525" cap="flat" cmpd="sng" algn="ctr">
          <a:solidFill>
            <a:schemeClr val="accent1">
              <a:hueOff val="0"/>
              <a:satOff val="0"/>
              <a:lumOff val="0"/>
              <a:alphaOff val="0"/>
            </a:schemeClr>
          </a:solidFill>
          <a:prstDash val="solid"/>
        </a:ln>
        <a:effectLst>
          <a:outerShdw blurRad="40000" dist="23000" dir="5400000" rotWithShape="0">
            <a:srgbClr val="000000">
              <a:alpha val="35000"/>
            </a:srgbClr>
          </a:outerShdw>
        </a:effectLst>
        <a:scene3d>
          <a:camera prst="orthographicFront"/>
          <a:lightRig rig="flat" dir="t"/>
        </a:scene3d>
        <a:sp3d extrusionH="12700" prstMaterial="plastic">
          <a:bevelT w="50800" h="50800"/>
        </a:sp3d>
      </dsp:spPr>
      <dsp:style>
        <a:lnRef idx="1">
          <a:scrgbClr r="0" g="0" b="0"/>
        </a:lnRef>
        <a:fillRef idx="1">
          <a:scrgbClr r="0" g="0" b="0"/>
        </a:fillRef>
        <a:effectRef idx="2">
          <a:scrgbClr r="0" g="0" b="0"/>
        </a:effectRef>
        <a:fontRef idx="minor"/>
      </dsp:style>
    </dsp:sp>
    <dsp:sp modelId="{0901C8E7-570F-44D0-95A9-ADF37ADC4A18}">
      <dsp:nvSpPr>
        <dsp:cNvPr id="0" name=""/>
        <dsp:cNvSpPr/>
      </dsp:nvSpPr>
      <dsp:spPr>
        <a:xfrm>
          <a:off x="5106619" y="1152543"/>
          <a:ext cx="989380" cy="849358"/>
        </a:xfrm>
        <a:prstGeom prst="hexagon">
          <a:avLst>
            <a:gd name="adj" fmla="val 25000"/>
            <a:gd name="vf" fmla="val 115470"/>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a:outerShdw blurRad="40000" dist="23000" dir="5400000" rotWithShape="0">
            <a:srgbClr val="000000">
              <a:alpha val="35000"/>
            </a:srgbClr>
          </a:outerShdw>
        </a:effectLst>
        <a:scene3d>
          <a:camera prst="orthographicFront"/>
          <a:lightRig rig="flat" dir="t"/>
        </a:scene3d>
        <a:sp3d extrusionH="12700" prstMaterial="plastic">
          <a:bevelT w="50800" h="50800"/>
        </a:sp3d>
      </dsp:spPr>
      <dsp:style>
        <a:lnRef idx="1">
          <a:scrgbClr r="0" g="0" b="0"/>
        </a:lnRef>
        <a:fillRef idx="1">
          <a:scrgbClr r="0" g="0" b="0"/>
        </a:fillRef>
        <a:effectRef idx="2">
          <a:scrgbClr r="0" g="0" b="0"/>
        </a:effectRef>
        <a:fontRef idx="minor"/>
      </dsp:style>
    </dsp:sp>
    <dsp:sp modelId="{2E55A35B-A502-4FA7-85E7-57330B3BEBFE}">
      <dsp:nvSpPr>
        <dsp:cNvPr id="0" name=""/>
        <dsp:cNvSpPr/>
      </dsp:nvSpPr>
      <dsp:spPr>
        <a:xfrm>
          <a:off x="5791200" y="1157682"/>
          <a:ext cx="115214" cy="99471"/>
        </a:xfrm>
        <a:prstGeom prst="hexagon">
          <a:avLst>
            <a:gd name="adj" fmla="val 25000"/>
            <a:gd name="vf" fmla="val 115470"/>
          </a:avLst>
        </a:prstGeom>
        <a:solidFill>
          <a:schemeClr val="lt1">
            <a:hueOff val="0"/>
            <a:satOff val="0"/>
            <a:lumOff val="0"/>
            <a:alphaOff val="0"/>
          </a:schemeClr>
        </a:solidFill>
        <a:ln w="9525" cap="flat" cmpd="sng" algn="ctr">
          <a:solidFill>
            <a:schemeClr val="accent1">
              <a:hueOff val="0"/>
              <a:satOff val="0"/>
              <a:lumOff val="0"/>
              <a:alphaOff val="0"/>
            </a:schemeClr>
          </a:solidFill>
          <a:prstDash val="solid"/>
        </a:ln>
        <a:effectLst>
          <a:outerShdw blurRad="40000" dist="23000" dir="5400000" rotWithShape="0">
            <a:srgbClr val="000000">
              <a:alpha val="35000"/>
            </a:srgbClr>
          </a:outerShdw>
        </a:effectLst>
        <a:scene3d>
          <a:camera prst="orthographicFront"/>
          <a:lightRig rig="flat" dir="t"/>
        </a:scene3d>
        <a:sp3d extrusionH="12700" prstMaterial="plastic">
          <a:bevelT w="50800" h="50800"/>
        </a:sp3d>
      </dsp:spPr>
      <dsp:style>
        <a:lnRef idx="1">
          <a:scrgbClr r="0" g="0" b="0"/>
        </a:lnRef>
        <a:fillRef idx="1">
          <a:scrgbClr r="0" g="0" b="0"/>
        </a:fillRef>
        <a:effectRef idx="2">
          <a:scrgbClr r="0" g="0" b="0"/>
        </a:effectRef>
        <a:fontRef idx="minor"/>
      </dsp:style>
    </dsp:sp>
    <dsp:sp modelId="{C94892FA-3421-4CB3-A1F0-B44D35DDB507}">
      <dsp:nvSpPr>
        <dsp:cNvPr id="0" name=""/>
        <dsp:cNvSpPr/>
      </dsp:nvSpPr>
      <dsp:spPr>
        <a:xfrm>
          <a:off x="2549956" y="2552846"/>
          <a:ext cx="989380" cy="849358"/>
        </a:xfrm>
        <a:prstGeom prst="hexagon">
          <a:avLst>
            <a:gd name="adj" fmla="val 25000"/>
            <a:gd name="vf" fmla="val 115470"/>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w="9525" cap="flat" cmpd="sng" algn="ctr">
          <a:solidFill>
            <a:schemeClr val="accent1">
              <a:hueOff val="0"/>
              <a:satOff val="0"/>
              <a:lumOff val="0"/>
              <a:alphaOff val="0"/>
            </a:schemeClr>
          </a:solidFill>
          <a:prstDash val="solid"/>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1">
          <a:scrgbClr r="0" g="0" b="0"/>
        </a:lnRef>
        <a:fillRef idx="3">
          <a:scrgbClr r="0" g="0" b="0"/>
        </a:fillRef>
        <a:effectRef idx="2">
          <a:scrgbClr r="0" g="0" b="0"/>
        </a:effectRef>
        <a:fontRef idx="minor">
          <a:schemeClr val="lt1"/>
        </a:fontRef>
      </dsp:style>
      <dsp:txBody>
        <a:bodyPr spcFirstLastPara="0" vert="horz" wrap="square" lIns="0" tIns="15240" rIns="0" bIns="15240" numCol="1" spcCol="1270" anchor="ctr" anchorCtr="0">
          <a:noAutofit/>
        </a:bodyPr>
        <a:lstStyle/>
        <a:p>
          <a:pPr lvl="0" algn="ctr" defTabSz="533400">
            <a:lnSpc>
              <a:spcPct val="90000"/>
            </a:lnSpc>
            <a:spcBef>
              <a:spcPct val="0"/>
            </a:spcBef>
            <a:spcAft>
              <a:spcPct val="35000"/>
            </a:spcAft>
          </a:pPr>
          <a:r>
            <a:rPr lang="en-US" sz="1200" kern="1200" dirty="0" err="1" smtClean="0"/>
            <a:t>jsUnity</a:t>
          </a:r>
          <a:endParaRPr lang="en-US" sz="1200" kern="1200" dirty="0"/>
        </a:p>
      </dsp:txBody>
      <dsp:txXfrm>
        <a:off x="2703184" y="2684389"/>
        <a:ext cx="682924" cy="586272"/>
      </dsp:txXfrm>
    </dsp:sp>
    <dsp:sp modelId="{9430E51F-6233-4884-B52A-36DC123BF9EA}">
      <dsp:nvSpPr>
        <dsp:cNvPr id="0" name=""/>
        <dsp:cNvSpPr/>
      </dsp:nvSpPr>
      <dsp:spPr>
        <a:xfrm>
          <a:off x="2745638" y="3296861"/>
          <a:ext cx="115214" cy="99471"/>
        </a:xfrm>
        <a:prstGeom prst="hexagon">
          <a:avLst>
            <a:gd name="adj" fmla="val 25000"/>
            <a:gd name="vf" fmla="val 115470"/>
          </a:avLst>
        </a:prstGeom>
        <a:solidFill>
          <a:schemeClr val="lt1">
            <a:hueOff val="0"/>
            <a:satOff val="0"/>
            <a:lumOff val="0"/>
            <a:alphaOff val="0"/>
          </a:schemeClr>
        </a:solidFill>
        <a:ln w="9525" cap="flat" cmpd="sng" algn="ctr">
          <a:solidFill>
            <a:schemeClr val="accent1">
              <a:hueOff val="0"/>
              <a:satOff val="0"/>
              <a:lumOff val="0"/>
              <a:alphaOff val="0"/>
            </a:schemeClr>
          </a:solidFill>
          <a:prstDash val="solid"/>
        </a:ln>
        <a:effectLst>
          <a:outerShdw blurRad="40000" dist="23000" dir="5400000" rotWithShape="0">
            <a:srgbClr val="000000">
              <a:alpha val="35000"/>
            </a:srgbClr>
          </a:outerShdw>
        </a:effectLst>
        <a:scene3d>
          <a:camera prst="orthographicFront"/>
          <a:lightRig rig="flat" dir="t"/>
        </a:scene3d>
        <a:sp3d extrusionH="12700" prstMaterial="plastic">
          <a:bevelT w="50800" h="50800"/>
        </a:sp3d>
      </dsp:spPr>
      <dsp:style>
        <a:lnRef idx="1">
          <a:scrgbClr r="0" g="0" b="0"/>
        </a:lnRef>
        <a:fillRef idx="1">
          <a:scrgbClr r="0" g="0" b="0"/>
        </a:fillRef>
        <a:effectRef idx="2">
          <a:scrgbClr r="0" g="0" b="0"/>
        </a:effectRef>
        <a:fontRef idx="minor"/>
      </dsp:style>
    </dsp:sp>
    <dsp:sp modelId="{8E2D51B9-5A66-45F1-8333-38BAFFF7BB48}">
      <dsp:nvSpPr>
        <dsp:cNvPr id="0" name=""/>
        <dsp:cNvSpPr/>
      </dsp:nvSpPr>
      <dsp:spPr>
        <a:xfrm>
          <a:off x="1698345" y="3017901"/>
          <a:ext cx="989380" cy="849358"/>
        </a:xfrm>
        <a:prstGeom prst="hexagon">
          <a:avLst>
            <a:gd name="adj" fmla="val 25000"/>
            <a:gd name="vf" fmla="val 115470"/>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a:outerShdw blurRad="40000" dist="23000" dir="5400000" rotWithShape="0">
            <a:srgbClr val="000000">
              <a:alpha val="35000"/>
            </a:srgbClr>
          </a:outerShdw>
        </a:effectLst>
        <a:scene3d>
          <a:camera prst="orthographicFront"/>
          <a:lightRig rig="flat" dir="t"/>
        </a:scene3d>
        <a:sp3d extrusionH="12700" prstMaterial="plastic">
          <a:bevelT w="50800" h="50800"/>
        </a:sp3d>
      </dsp:spPr>
      <dsp:style>
        <a:lnRef idx="1">
          <a:scrgbClr r="0" g="0" b="0"/>
        </a:lnRef>
        <a:fillRef idx="1">
          <a:scrgbClr r="0" g="0" b="0"/>
        </a:fillRef>
        <a:effectRef idx="2">
          <a:scrgbClr r="0" g="0" b="0"/>
        </a:effectRef>
        <a:fontRef idx="minor"/>
      </dsp:style>
    </dsp:sp>
    <dsp:sp modelId="{3DB630A7-9429-4000-A5AE-EC040C3EE8B4}">
      <dsp:nvSpPr>
        <dsp:cNvPr id="0" name=""/>
        <dsp:cNvSpPr/>
      </dsp:nvSpPr>
      <dsp:spPr>
        <a:xfrm>
          <a:off x="2562148" y="3390459"/>
          <a:ext cx="115214" cy="99471"/>
        </a:xfrm>
        <a:prstGeom prst="hexagon">
          <a:avLst>
            <a:gd name="adj" fmla="val 25000"/>
            <a:gd name="vf" fmla="val 115470"/>
          </a:avLst>
        </a:prstGeom>
        <a:solidFill>
          <a:schemeClr val="lt1">
            <a:hueOff val="0"/>
            <a:satOff val="0"/>
            <a:lumOff val="0"/>
            <a:alphaOff val="0"/>
          </a:schemeClr>
        </a:solidFill>
        <a:ln w="9525" cap="flat" cmpd="sng" algn="ctr">
          <a:solidFill>
            <a:schemeClr val="accent1">
              <a:hueOff val="0"/>
              <a:satOff val="0"/>
              <a:lumOff val="0"/>
              <a:alphaOff val="0"/>
            </a:schemeClr>
          </a:solidFill>
          <a:prstDash val="solid"/>
        </a:ln>
        <a:effectLst>
          <a:outerShdw blurRad="40000" dist="23000" dir="5400000" rotWithShape="0">
            <a:srgbClr val="000000">
              <a:alpha val="35000"/>
            </a:srgbClr>
          </a:outerShdw>
        </a:effectLst>
        <a:scene3d>
          <a:camera prst="orthographicFront"/>
          <a:lightRig rig="flat" dir="t"/>
        </a:scene3d>
        <a:sp3d extrusionH="12700" prstMaterial="plastic">
          <a:bevelT w="50800" h="50800"/>
        </a:sp3d>
      </dsp:spPr>
      <dsp:style>
        <a:lnRef idx="1">
          <a:scrgbClr r="0" g="0" b="0"/>
        </a:lnRef>
        <a:fillRef idx="1">
          <a:scrgbClr r="0" g="0" b="0"/>
        </a:fillRef>
        <a:effectRef idx="2">
          <a:scrgbClr r="0" g="0" b="0"/>
        </a:effectRef>
        <a:fontRef idx="minor"/>
      </dsp:style>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3E01B41-FAF9-45B2-9425-EB843DD20EBD}">
      <dsp:nvSpPr>
        <dsp:cNvPr id="0" name=""/>
        <dsp:cNvSpPr/>
      </dsp:nvSpPr>
      <dsp:spPr>
        <a:xfrm>
          <a:off x="2358397" y="906296"/>
          <a:ext cx="2659027" cy="2659484"/>
        </a:xfrm>
        <a:prstGeom prst="ellipse">
          <a:avLst/>
        </a:prstGeom>
        <a:solidFill>
          <a:schemeClr val="accent1">
            <a:hueOff val="0"/>
            <a:satOff val="0"/>
            <a:lumOff val="0"/>
            <a:alphaOff val="0"/>
          </a:schemeClr>
        </a:solidFill>
        <a:ln>
          <a:noFill/>
        </a:ln>
        <a:effectLst>
          <a:outerShdw blurRad="40000" dist="20000" dir="5400000" rotWithShape="0">
            <a:srgbClr val="000000">
              <a:alpha val="38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1">
          <a:scrgbClr r="0" g="0" b="0"/>
        </a:effectRef>
        <a:fontRef idx="minor">
          <a:schemeClr val="lt1"/>
        </a:fontRef>
      </dsp:style>
      <dsp:txBody>
        <a:bodyPr spcFirstLastPara="0" vert="horz" wrap="square" lIns="38100" tIns="38100" rIns="38100" bIns="38100" numCol="1" spcCol="1270" anchor="ctr" anchorCtr="0">
          <a:noAutofit/>
        </a:bodyPr>
        <a:lstStyle/>
        <a:p>
          <a:pPr lvl="0" algn="ctr" defTabSz="444500">
            <a:lnSpc>
              <a:spcPct val="90000"/>
            </a:lnSpc>
            <a:spcBef>
              <a:spcPct val="0"/>
            </a:spcBef>
            <a:spcAft>
              <a:spcPct val="35000"/>
            </a:spcAft>
          </a:pPr>
          <a:r>
            <a:rPr lang="en-US" sz="1000" kern="1200" dirty="0" err="1" smtClean="0"/>
            <a:t>Sharepoint</a:t>
          </a:r>
          <a:endParaRPr lang="en-US" sz="1000" kern="1200" dirty="0"/>
        </a:p>
      </dsp:txBody>
      <dsp:txXfrm>
        <a:off x="2747802" y="1295768"/>
        <a:ext cx="1880217" cy="1880540"/>
      </dsp:txXfrm>
    </dsp:sp>
    <dsp:sp modelId="{20091F1C-6370-41D8-8002-07346D402C12}">
      <dsp:nvSpPr>
        <dsp:cNvPr id="0" name=""/>
        <dsp:cNvSpPr/>
      </dsp:nvSpPr>
      <dsp:spPr>
        <a:xfrm>
          <a:off x="3176014" y="3368078"/>
          <a:ext cx="214358" cy="214336"/>
        </a:xfrm>
        <a:prstGeom prst="ellipse">
          <a:avLst/>
        </a:prstGeom>
        <a:solidFill>
          <a:schemeClr val="accent2">
            <a:hueOff val="0"/>
            <a:satOff val="0"/>
            <a:lumOff val="0"/>
            <a:alphaOff val="0"/>
          </a:schemeClr>
        </a:solidFill>
        <a:ln>
          <a:noFill/>
        </a:ln>
        <a:effectLst>
          <a:outerShdw blurRad="40000" dist="23000" dir="5400000" rotWithShape="0">
            <a:srgbClr val="000000">
              <a:alpha val="3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sp>
    <dsp:sp modelId="{A84AB12A-389B-4F97-8BEC-23BB389DFD00}">
      <dsp:nvSpPr>
        <dsp:cNvPr id="0" name=""/>
        <dsp:cNvSpPr/>
      </dsp:nvSpPr>
      <dsp:spPr>
        <a:xfrm>
          <a:off x="5188693" y="1985583"/>
          <a:ext cx="214358" cy="214336"/>
        </a:xfrm>
        <a:prstGeom prst="ellipse">
          <a:avLst/>
        </a:prstGeom>
        <a:solidFill>
          <a:schemeClr val="accent3">
            <a:hueOff val="0"/>
            <a:satOff val="0"/>
            <a:lumOff val="0"/>
            <a:alphaOff val="0"/>
          </a:schemeClr>
        </a:solidFill>
        <a:ln>
          <a:noFill/>
        </a:ln>
        <a:effectLst>
          <a:outerShdw blurRad="40000" dist="23000" dir="5400000" rotWithShape="0">
            <a:srgbClr val="000000">
              <a:alpha val="3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sp>
    <dsp:sp modelId="{D3674EC3-71B2-426A-A212-61DCFC0C250B}">
      <dsp:nvSpPr>
        <dsp:cNvPr id="0" name=""/>
        <dsp:cNvSpPr/>
      </dsp:nvSpPr>
      <dsp:spPr>
        <a:xfrm>
          <a:off x="4164354" y="3596197"/>
          <a:ext cx="295629" cy="296079"/>
        </a:xfrm>
        <a:prstGeom prst="ellipse">
          <a:avLst/>
        </a:prstGeom>
        <a:solidFill>
          <a:schemeClr val="accent4">
            <a:hueOff val="0"/>
            <a:satOff val="0"/>
            <a:lumOff val="0"/>
            <a:alphaOff val="0"/>
          </a:schemeClr>
        </a:solidFill>
        <a:ln>
          <a:noFill/>
        </a:ln>
        <a:effectLst>
          <a:outerShdw blurRad="40000" dist="23000" dir="5400000" rotWithShape="0">
            <a:srgbClr val="000000">
              <a:alpha val="3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sp>
    <dsp:sp modelId="{6CA71CCF-A5E8-4D99-AC92-141A49571591}">
      <dsp:nvSpPr>
        <dsp:cNvPr id="0" name=""/>
        <dsp:cNvSpPr/>
      </dsp:nvSpPr>
      <dsp:spPr>
        <a:xfrm>
          <a:off x="3236012" y="1205227"/>
          <a:ext cx="214358" cy="214336"/>
        </a:xfrm>
        <a:prstGeom prst="ellipse">
          <a:avLst/>
        </a:prstGeom>
        <a:solidFill>
          <a:schemeClr val="accent5">
            <a:hueOff val="0"/>
            <a:satOff val="0"/>
            <a:lumOff val="0"/>
            <a:alphaOff val="0"/>
          </a:schemeClr>
        </a:solidFill>
        <a:ln>
          <a:noFill/>
        </a:ln>
        <a:effectLst>
          <a:outerShdw blurRad="40000" dist="23000" dir="5400000" rotWithShape="0">
            <a:srgbClr val="000000">
              <a:alpha val="3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sp>
    <dsp:sp modelId="{88E5050C-C727-49B3-9981-E3EADEEA4CBE}">
      <dsp:nvSpPr>
        <dsp:cNvPr id="0" name=""/>
        <dsp:cNvSpPr/>
      </dsp:nvSpPr>
      <dsp:spPr>
        <a:xfrm>
          <a:off x="2561301" y="2431840"/>
          <a:ext cx="214358" cy="214336"/>
        </a:xfrm>
        <a:prstGeom prst="ellipse">
          <a:avLst/>
        </a:prstGeom>
        <a:solidFill>
          <a:schemeClr val="accent6">
            <a:hueOff val="0"/>
            <a:satOff val="0"/>
            <a:lumOff val="0"/>
            <a:alphaOff val="0"/>
          </a:schemeClr>
        </a:solidFill>
        <a:ln>
          <a:noFill/>
        </a:ln>
        <a:effectLst>
          <a:outerShdw blurRad="40000" dist="23000" dir="5400000" rotWithShape="0">
            <a:srgbClr val="000000">
              <a:alpha val="3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sp>
    <dsp:sp modelId="{CD334332-E49F-4AE4-92D0-042212BEF232}">
      <dsp:nvSpPr>
        <dsp:cNvPr id="0" name=""/>
        <dsp:cNvSpPr/>
      </dsp:nvSpPr>
      <dsp:spPr>
        <a:xfrm>
          <a:off x="1527144" y="1386296"/>
          <a:ext cx="1081064" cy="1081187"/>
        </a:xfrm>
        <a:prstGeom prst="ellipse">
          <a:avLst/>
        </a:prstGeom>
        <a:solidFill>
          <a:schemeClr val="accent2">
            <a:hueOff val="0"/>
            <a:satOff val="0"/>
            <a:lumOff val="0"/>
            <a:alphaOff val="0"/>
          </a:schemeClr>
        </a:solidFill>
        <a:ln>
          <a:noFill/>
        </a:ln>
        <a:effectLst>
          <a:outerShdw blurRad="40000" dist="23000" dir="5400000" rotWithShape="0">
            <a:srgbClr val="000000">
              <a:alpha val="3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38100" tIns="38100" rIns="38100" bIns="38100" numCol="1" spcCol="1270" anchor="ctr" anchorCtr="0">
          <a:noAutofit/>
        </a:bodyPr>
        <a:lstStyle/>
        <a:p>
          <a:pPr lvl="0" algn="ctr" defTabSz="444500">
            <a:lnSpc>
              <a:spcPct val="90000"/>
            </a:lnSpc>
            <a:spcBef>
              <a:spcPct val="0"/>
            </a:spcBef>
            <a:spcAft>
              <a:spcPct val="35000"/>
            </a:spcAft>
          </a:pPr>
          <a:r>
            <a:rPr lang="en-US" sz="1000" kern="1200" dirty="0" smtClean="0"/>
            <a:t>Lists</a:t>
          </a:r>
          <a:endParaRPr lang="en-US" sz="1000" kern="1200" dirty="0"/>
        </a:p>
      </dsp:txBody>
      <dsp:txXfrm>
        <a:off x="1685462" y="1544632"/>
        <a:ext cx="764428" cy="764515"/>
      </dsp:txXfrm>
    </dsp:sp>
    <dsp:sp modelId="{89E43EFC-EC53-476B-B111-D55C21773C01}">
      <dsp:nvSpPr>
        <dsp:cNvPr id="0" name=""/>
        <dsp:cNvSpPr/>
      </dsp:nvSpPr>
      <dsp:spPr>
        <a:xfrm>
          <a:off x="3576913" y="1214732"/>
          <a:ext cx="295629" cy="296079"/>
        </a:xfrm>
        <a:prstGeom prst="ellipse">
          <a:avLst/>
        </a:prstGeom>
        <a:solidFill>
          <a:schemeClr val="accent3">
            <a:hueOff val="0"/>
            <a:satOff val="0"/>
            <a:lumOff val="0"/>
            <a:alphaOff val="0"/>
          </a:schemeClr>
        </a:solidFill>
        <a:ln>
          <a:noFill/>
        </a:ln>
        <a:effectLst>
          <a:outerShdw blurRad="40000" dist="23000" dir="5400000" rotWithShape="0">
            <a:srgbClr val="000000">
              <a:alpha val="3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sp>
    <dsp:sp modelId="{5041EC83-582B-4AEC-94DA-20CAC2AF637D}">
      <dsp:nvSpPr>
        <dsp:cNvPr id="0" name=""/>
        <dsp:cNvSpPr/>
      </dsp:nvSpPr>
      <dsp:spPr>
        <a:xfrm>
          <a:off x="1629142" y="2783999"/>
          <a:ext cx="534532" cy="534653"/>
        </a:xfrm>
        <a:prstGeom prst="ellipse">
          <a:avLst/>
        </a:prstGeom>
        <a:solidFill>
          <a:schemeClr val="accent4">
            <a:hueOff val="0"/>
            <a:satOff val="0"/>
            <a:lumOff val="0"/>
            <a:alphaOff val="0"/>
          </a:schemeClr>
        </a:solidFill>
        <a:ln>
          <a:noFill/>
        </a:ln>
        <a:effectLst>
          <a:outerShdw blurRad="40000" dist="23000" dir="5400000" rotWithShape="0">
            <a:srgbClr val="000000">
              <a:alpha val="3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sp>
    <dsp:sp modelId="{F782D72E-7276-4593-BD97-ECEEE07522E9}">
      <dsp:nvSpPr>
        <dsp:cNvPr id="0" name=""/>
        <dsp:cNvSpPr/>
      </dsp:nvSpPr>
      <dsp:spPr>
        <a:xfrm>
          <a:off x="5290690" y="877781"/>
          <a:ext cx="1081064" cy="1081187"/>
        </a:xfrm>
        <a:prstGeom prst="ellipse">
          <a:avLst/>
        </a:prstGeom>
        <a:solidFill>
          <a:schemeClr val="accent5">
            <a:hueOff val="0"/>
            <a:satOff val="0"/>
            <a:lumOff val="0"/>
            <a:alphaOff val="0"/>
          </a:schemeClr>
        </a:solidFill>
        <a:ln>
          <a:noFill/>
        </a:ln>
        <a:effectLst>
          <a:outerShdw blurRad="40000" dist="23000" dir="5400000" rotWithShape="0">
            <a:srgbClr val="000000">
              <a:alpha val="3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38100" tIns="38100" rIns="38100" bIns="38100" numCol="1" spcCol="1270" anchor="ctr" anchorCtr="0">
          <a:noAutofit/>
        </a:bodyPr>
        <a:lstStyle/>
        <a:p>
          <a:pPr lvl="0" algn="ctr" defTabSz="444500">
            <a:lnSpc>
              <a:spcPct val="90000"/>
            </a:lnSpc>
            <a:spcBef>
              <a:spcPct val="0"/>
            </a:spcBef>
            <a:spcAft>
              <a:spcPct val="35000"/>
            </a:spcAft>
          </a:pPr>
          <a:r>
            <a:rPr lang="en-US" sz="1000" kern="1200" dirty="0" smtClean="0"/>
            <a:t>Documents</a:t>
          </a:r>
          <a:endParaRPr lang="en-US" sz="1000" kern="1200" dirty="0"/>
        </a:p>
      </dsp:txBody>
      <dsp:txXfrm>
        <a:off x="5449008" y="1036117"/>
        <a:ext cx="764428" cy="764515"/>
      </dsp:txXfrm>
    </dsp:sp>
    <dsp:sp modelId="{7EC13E22-1173-46E5-BCE9-0EB3C8C6CC9A}">
      <dsp:nvSpPr>
        <dsp:cNvPr id="0" name=""/>
        <dsp:cNvSpPr/>
      </dsp:nvSpPr>
      <dsp:spPr>
        <a:xfrm>
          <a:off x="4807975" y="1623920"/>
          <a:ext cx="295629" cy="296079"/>
        </a:xfrm>
        <a:prstGeom prst="ellipse">
          <a:avLst/>
        </a:prstGeom>
        <a:solidFill>
          <a:schemeClr val="accent6">
            <a:hueOff val="0"/>
            <a:satOff val="0"/>
            <a:lumOff val="0"/>
            <a:alphaOff val="0"/>
          </a:schemeClr>
        </a:solidFill>
        <a:ln>
          <a:noFill/>
        </a:ln>
        <a:effectLst>
          <a:outerShdw blurRad="40000" dist="23000" dir="5400000" rotWithShape="0">
            <a:srgbClr val="000000">
              <a:alpha val="3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sp>
    <dsp:sp modelId="{2166B37B-266F-4770-9250-510191794296}">
      <dsp:nvSpPr>
        <dsp:cNvPr id="0" name=""/>
        <dsp:cNvSpPr/>
      </dsp:nvSpPr>
      <dsp:spPr>
        <a:xfrm>
          <a:off x="1425692" y="3420355"/>
          <a:ext cx="214358" cy="214336"/>
        </a:xfrm>
        <a:prstGeom prst="ellipse">
          <a:avLst/>
        </a:prstGeom>
        <a:solidFill>
          <a:schemeClr val="accent2">
            <a:hueOff val="0"/>
            <a:satOff val="0"/>
            <a:lumOff val="0"/>
            <a:alphaOff val="0"/>
          </a:schemeClr>
        </a:solidFill>
        <a:ln>
          <a:noFill/>
        </a:ln>
        <a:effectLst>
          <a:outerShdw blurRad="40000" dist="23000" dir="5400000" rotWithShape="0">
            <a:srgbClr val="000000">
              <a:alpha val="3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sp>
    <dsp:sp modelId="{CDF9EE6D-7205-4E5F-88DC-C4A291DC7795}">
      <dsp:nvSpPr>
        <dsp:cNvPr id="0" name=""/>
        <dsp:cNvSpPr/>
      </dsp:nvSpPr>
      <dsp:spPr>
        <a:xfrm>
          <a:off x="3561641" y="3115246"/>
          <a:ext cx="214358" cy="214336"/>
        </a:xfrm>
        <a:prstGeom prst="ellipse">
          <a:avLst/>
        </a:prstGeom>
        <a:solidFill>
          <a:schemeClr val="accent3">
            <a:hueOff val="0"/>
            <a:satOff val="0"/>
            <a:lumOff val="0"/>
            <a:alphaOff val="0"/>
          </a:schemeClr>
        </a:solidFill>
        <a:ln>
          <a:noFill/>
        </a:ln>
        <a:effectLst>
          <a:outerShdw blurRad="40000" dist="23000" dir="5400000" rotWithShape="0">
            <a:srgbClr val="000000">
              <a:alpha val="3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sp>
    <dsp:sp modelId="{14C6F1A1-D295-4B03-86E5-B7FF54831AB7}">
      <dsp:nvSpPr>
        <dsp:cNvPr id="0" name=""/>
        <dsp:cNvSpPr/>
      </dsp:nvSpPr>
      <dsp:spPr>
        <a:xfrm>
          <a:off x="5799042" y="2745979"/>
          <a:ext cx="1081064" cy="1081187"/>
        </a:xfrm>
        <a:prstGeom prst="ellipse">
          <a:avLst/>
        </a:prstGeom>
        <a:solidFill>
          <a:schemeClr val="accent4">
            <a:hueOff val="0"/>
            <a:satOff val="0"/>
            <a:lumOff val="0"/>
            <a:alphaOff val="0"/>
          </a:schemeClr>
        </a:solidFill>
        <a:ln>
          <a:noFill/>
        </a:ln>
        <a:effectLst>
          <a:outerShdw blurRad="40000" dist="23000" dir="5400000" rotWithShape="0">
            <a:srgbClr val="000000">
              <a:alpha val="3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38100" tIns="38100" rIns="38100" bIns="38100" numCol="1" spcCol="1270" anchor="ctr" anchorCtr="0">
          <a:noAutofit/>
        </a:bodyPr>
        <a:lstStyle/>
        <a:p>
          <a:pPr lvl="0" algn="ctr" defTabSz="444500">
            <a:lnSpc>
              <a:spcPct val="90000"/>
            </a:lnSpc>
            <a:spcBef>
              <a:spcPct val="0"/>
            </a:spcBef>
            <a:spcAft>
              <a:spcPct val="35000"/>
            </a:spcAft>
          </a:pPr>
          <a:r>
            <a:rPr lang="en-US" sz="1000" kern="1200" dirty="0" smtClean="0"/>
            <a:t>Security</a:t>
          </a:r>
          <a:endParaRPr lang="en-US" sz="1000" kern="1200" dirty="0"/>
        </a:p>
      </dsp:txBody>
      <dsp:txXfrm>
        <a:off x="5957360" y="2904315"/>
        <a:ext cx="764428" cy="764515"/>
      </dsp:txXfrm>
    </dsp:sp>
    <dsp:sp modelId="{84753F7B-2440-4173-8EB6-494162968AD2}">
      <dsp:nvSpPr>
        <dsp:cNvPr id="0" name=""/>
        <dsp:cNvSpPr/>
      </dsp:nvSpPr>
      <dsp:spPr>
        <a:xfrm>
          <a:off x="5494140" y="2708434"/>
          <a:ext cx="214358" cy="214336"/>
        </a:xfrm>
        <a:prstGeom prst="ellipse">
          <a:avLst/>
        </a:prstGeom>
        <a:solidFill>
          <a:schemeClr val="accent5">
            <a:hueOff val="0"/>
            <a:satOff val="0"/>
            <a:lumOff val="0"/>
            <a:alphaOff val="0"/>
          </a:schemeClr>
        </a:solidFill>
        <a:ln>
          <a:noFill/>
        </a:ln>
        <a:effectLst>
          <a:outerShdw blurRad="40000" dist="23000" dir="5400000" rotWithShape="0">
            <a:srgbClr val="000000">
              <a:alpha val="3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sp>
    <dsp:sp modelId="{D99E715F-233F-43C7-8A7C-DFDF6EBA7B17}">
      <dsp:nvSpPr>
        <dsp:cNvPr id="0" name=""/>
        <dsp:cNvSpPr/>
      </dsp:nvSpPr>
      <dsp:spPr>
        <a:xfrm>
          <a:off x="2696025" y="3671286"/>
          <a:ext cx="1081064" cy="1081187"/>
        </a:xfrm>
        <a:prstGeom prst="ellipse">
          <a:avLst/>
        </a:prstGeom>
        <a:solidFill>
          <a:schemeClr val="accent6">
            <a:hueOff val="0"/>
            <a:satOff val="0"/>
            <a:lumOff val="0"/>
            <a:alphaOff val="0"/>
          </a:schemeClr>
        </a:solidFill>
        <a:ln>
          <a:noFill/>
        </a:ln>
        <a:effectLst>
          <a:outerShdw blurRad="40000" dist="23000" dir="5400000" rotWithShape="0">
            <a:srgbClr val="000000">
              <a:alpha val="3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38100" tIns="38100" rIns="38100" bIns="38100" numCol="1" spcCol="1270" anchor="ctr" anchorCtr="0">
          <a:noAutofit/>
        </a:bodyPr>
        <a:lstStyle/>
        <a:p>
          <a:pPr lvl="0" algn="ctr" defTabSz="444500">
            <a:lnSpc>
              <a:spcPct val="90000"/>
            </a:lnSpc>
            <a:spcBef>
              <a:spcPct val="0"/>
            </a:spcBef>
            <a:spcAft>
              <a:spcPct val="35000"/>
            </a:spcAft>
          </a:pPr>
          <a:r>
            <a:rPr lang="en-US" sz="1000" kern="1200" dirty="0" smtClean="0"/>
            <a:t>Forms</a:t>
          </a:r>
          <a:endParaRPr lang="en-US" sz="1000" kern="1200" dirty="0"/>
        </a:p>
      </dsp:txBody>
      <dsp:txXfrm>
        <a:off x="2854343" y="3829622"/>
        <a:ext cx="764428" cy="764515"/>
      </dsp:txXfrm>
    </dsp:sp>
    <dsp:sp modelId="{D45A96EB-D72D-49C0-9CC1-E6F59A52E1F8}">
      <dsp:nvSpPr>
        <dsp:cNvPr id="0" name=""/>
        <dsp:cNvSpPr/>
      </dsp:nvSpPr>
      <dsp:spPr>
        <a:xfrm>
          <a:off x="3661457" y="3634692"/>
          <a:ext cx="214358" cy="214336"/>
        </a:xfrm>
        <a:prstGeom prst="ellipse">
          <a:avLst/>
        </a:prstGeom>
        <a:solidFill>
          <a:schemeClr val="accent2">
            <a:hueOff val="0"/>
            <a:satOff val="0"/>
            <a:lumOff val="0"/>
            <a:alphaOff val="0"/>
          </a:schemeClr>
        </a:solidFill>
        <a:ln>
          <a:noFill/>
        </a:ln>
        <a:effectLst>
          <a:outerShdw blurRad="40000" dist="23000" dir="5400000" rotWithShape="0">
            <a:srgbClr val="000000">
              <a:alpha val="3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sp>
    <dsp:sp modelId="{7539AD93-A3ED-4AF6-AA3F-B3C8A0D40F94}">
      <dsp:nvSpPr>
        <dsp:cNvPr id="0" name=""/>
        <dsp:cNvSpPr/>
      </dsp:nvSpPr>
      <dsp:spPr>
        <a:xfrm>
          <a:off x="3726910" y="0"/>
          <a:ext cx="1081064" cy="1081187"/>
        </a:xfrm>
        <a:prstGeom prst="ellipse">
          <a:avLst/>
        </a:prstGeom>
        <a:solidFill>
          <a:schemeClr val="accent3">
            <a:hueOff val="0"/>
            <a:satOff val="0"/>
            <a:lumOff val="0"/>
            <a:alphaOff val="0"/>
          </a:schemeClr>
        </a:solidFill>
        <a:ln>
          <a:noFill/>
        </a:ln>
        <a:effectLst>
          <a:outerShdw blurRad="40000" dist="23000" dir="5400000" rotWithShape="0">
            <a:srgbClr val="000000">
              <a:alpha val="3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38100" tIns="38100" rIns="38100" bIns="38100" numCol="1" spcCol="1270" anchor="ctr" anchorCtr="0">
          <a:noAutofit/>
        </a:bodyPr>
        <a:lstStyle/>
        <a:p>
          <a:pPr lvl="0" algn="ctr" defTabSz="444500">
            <a:lnSpc>
              <a:spcPct val="90000"/>
            </a:lnSpc>
            <a:spcBef>
              <a:spcPct val="0"/>
            </a:spcBef>
            <a:spcAft>
              <a:spcPct val="35000"/>
            </a:spcAft>
          </a:pPr>
          <a:r>
            <a:rPr lang="en-US" sz="1000" kern="1200" dirty="0" smtClean="0"/>
            <a:t>Custom DB</a:t>
          </a:r>
          <a:endParaRPr lang="en-US" sz="1000" kern="1200" dirty="0"/>
        </a:p>
      </dsp:txBody>
      <dsp:txXfrm>
        <a:off x="3885228" y="158336"/>
        <a:ext cx="764428" cy="764515"/>
      </dsp:txXfrm>
    </dsp:sp>
    <dsp:sp modelId="{C9E9D12F-6AFD-48C8-B8BB-02C0551674DA}">
      <dsp:nvSpPr>
        <dsp:cNvPr id="0" name=""/>
        <dsp:cNvSpPr/>
      </dsp:nvSpPr>
      <dsp:spPr>
        <a:xfrm>
          <a:off x="2393851" y="1171960"/>
          <a:ext cx="214358" cy="214336"/>
        </a:xfrm>
        <a:prstGeom prst="ellipse">
          <a:avLst/>
        </a:prstGeom>
        <a:solidFill>
          <a:schemeClr val="accent4">
            <a:hueOff val="0"/>
            <a:satOff val="0"/>
            <a:lumOff val="0"/>
            <a:alphaOff val="0"/>
          </a:schemeClr>
        </a:solidFill>
        <a:ln>
          <a:noFill/>
        </a:ln>
        <a:effectLst>
          <a:outerShdw blurRad="40000" dist="23000" dir="5400000" rotWithShape="0">
            <a:srgbClr val="000000">
              <a:alpha val="3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sp>
    <dsp:sp modelId="{C6839215-274D-4EAC-A2F1-F8A9E6C2900B}">
      <dsp:nvSpPr>
        <dsp:cNvPr id="0" name=""/>
        <dsp:cNvSpPr/>
      </dsp:nvSpPr>
      <dsp:spPr>
        <a:xfrm>
          <a:off x="4889791" y="266138"/>
          <a:ext cx="214358" cy="214336"/>
        </a:xfrm>
        <a:prstGeom prst="ellipse">
          <a:avLst/>
        </a:prstGeom>
        <a:solidFill>
          <a:schemeClr val="accent5">
            <a:hueOff val="0"/>
            <a:satOff val="0"/>
            <a:lumOff val="0"/>
            <a:alphaOff val="0"/>
          </a:schemeClr>
        </a:solidFill>
        <a:ln>
          <a:noFill/>
        </a:ln>
        <a:effectLst>
          <a:outerShdw blurRad="40000" dist="23000" dir="5400000" rotWithShape="0">
            <a:srgbClr val="000000">
              <a:alpha val="3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BBE02CF-EAED-4049-A4F5-D7E65665748E}">
      <dsp:nvSpPr>
        <dsp:cNvPr id="0" name=""/>
        <dsp:cNvSpPr/>
      </dsp:nvSpPr>
      <dsp:spPr>
        <a:xfrm>
          <a:off x="1259840" y="0"/>
          <a:ext cx="1463040" cy="812800"/>
        </a:xfrm>
        <a:prstGeom prst="roundRect">
          <a:avLst>
            <a:gd name="adj" fmla="val 10000"/>
          </a:avLst>
        </a:prstGeom>
        <a:solidFill>
          <a:schemeClr val="accent1">
            <a:alpha val="90000"/>
            <a:tint val="40000"/>
            <a:hueOff val="0"/>
            <a:satOff val="0"/>
            <a:lumOff val="0"/>
            <a:alphaOff val="0"/>
          </a:schemeClr>
        </a:solidFill>
        <a:ln w="9525" cap="flat" cmpd="sng" algn="ctr">
          <a:solidFill>
            <a:schemeClr val="accent1">
              <a:alpha val="90000"/>
              <a:tint val="40000"/>
              <a:hueOff val="0"/>
              <a:satOff val="0"/>
              <a:lumOff val="0"/>
              <a:alphaOff val="0"/>
            </a:schemeClr>
          </a:solidFill>
          <a:prstDash val="solid"/>
        </a:ln>
        <a:effectLst>
          <a:outerShdw blurRad="40000" dist="23000" dir="5400000" rotWithShape="0">
            <a:srgbClr val="000000">
              <a:alpha val="35000"/>
            </a:srgbClr>
          </a:outerShdw>
        </a:effectLst>
      </dsp:spPr>
      <dsp:style>
        <a:lnRef idx="1">
          <a:scrgbClr r="0" g="0" b="0"/>
        </a:lnRef>
        <a:fillRef idx="1">
          <a:scrgbClr r="0" g="0" b="0"/>
        </a:fillRef>
        <a:effectRef idx="2">
          <a:scrgbClr r="0" g="0" b="0"/>
        </a:effectRef>
        <a:fontRef idx="minor"/>
      </dsp:style>
      <dsp:txBody>
        <a:bodyPr spcFirstLastPara="0" vert="horz" wrap="square" lIns="125730" tIns="125730" rIns="125730" bIns="125730" numCol="1" spcCol="1270" anchor="ctr" anchorCtr="0">
          <a:noAutofit/>
        </a:bodyPr>
        <a:lstStyle/>
        <a:p>
          <a:pPr lvl="0" algn="ctr" defTabSz="1466850">
            <a:lnSpc>
              <a:spcPct val="90000"/>
            </a:lnSpc>
            <a:spcBef>
              <a:spcPct val="0"/>
            </a:spcBef>
            <a:spcAft>
              <a:spcPct val="35000"/>
            </a:spcAft>
          </a:pPr>
          <a:r>
            <a:rPr lang="en-US" sz="3300" kern="1200" dirty="0" smtClean="0"/>
            <a:t>Con</a:t>
          </a:r>
          <a:endParaRPr lang="en-US" sz="3300" kern="1200" dirty="0"/>
        </a:p>
      </dsp:txBody>
      <dsp:txXfrm>
        <a:off x="1283646" y="23806"/>
        <a:ext cx="1415428" cy="765188"/>
      </dsp:txXfrm>
    </dsp:sp>
    <dsp:sp modelId="{201821DA-5D14-446E-A91D-89FE58E044FD}">
      <dsp:nvSpPr>
        <dsp:cNvPr id="0" name=""/>
        <dsp:cNvSpPr/>
      </dsp:nvSpPr>
      <dsp:spPr>
        <a:xfrm>
          <a:off x="3373120" y="0"/>
          <a:ext cx="1463040" cy="812800"/>
        </a:xfrm>
        <a:prstGeom prst="roundRect">
          <a:avLst>
            <a:gd name="adj" fmla="val 10000"/>
          </a:avLst>
        </a:prstGeom>
        <a:solidFill>
          <a:schemeClr val="accent1">
            <a:alpha val="90000"/>
            <a:tint val="40000"/>
            <a:hueOff val="0"/>
            <a:satOff val="0"/>
            <a:lumOff val="0"/>
            <a:alphaOff val="0"/>
          </a:schemeClr>
        </a:solidFill>
        <a:ln w="9525" cap="flat" cmpd="sng" algn="ctr">
          <a:solidFill>
            <a:schemeClr val="accent1">
              <a:alpha val="90000"/>
              <a:tint val="40000"/>
              <a:hueOff val="0"/>
              <a:satOff val="0"/>
              <a:lumOff val="0"/>
              <a:alphaOff val="0"/>
            </a:schemeClr>
          </a:solidFill>
          <a:prstDash val="solid"/>
        </a:ln>
        <a:effectLst>
          <a:outerShdw blurRad="40000" dist="23000" dir="5400000" rotWithShape="0">
            <a:srgbClr val="000000">
              <a:alpha val="35000"/>
            </a:srgbClr>
          </a:outerShdw>
        </a:effectLst>
      </dsp:spPr>
      <dsp:style>
        <a:lnRef idx="1">
          <a:scrgbClr r="0" g="0" b="0"/>
        </a:lnRef>
        <a:fillRef idx="1">
          <a:scrgbClr r="0" g="0" b="0"/>
        </a:fillRef>
        <a:effectRef idx="2">
          <a:scrgbClr r="0" g="0" b="0"/>
        </a:effectRef>
        <a:fontRef idx="minor"/>
      </dsp:style>
      <dsp:txBody>
        <a:bodyPr spcFirstLastPara="0" vert="horz" wrap="square" lIns="125730" tIns="125730" rIns="125730" bIns="125730" numCol="1" spcCol="1270" anchor="ctr" anchorCtr="0">
          <a:noAutofit/>
        </a:bodyPr>
        <a:lstStyle/>
        <a:p>
          <a:pPr lvl="0" algn="ctr" defTabSz="1466850">
            <a:lnSpc>
              <a:spcPct val="90000"/>
            </a:lnSpc>
            <a:spcBef>
              <a:spcPct val="0"/>
            </a:spcBef>
            <a:spcAft>
              <a:spcPct val="35000"/>
            </a:spcAft>
          </a:pPr>
          <a:r>
            <a:rPr lang="en-US" sz="3300" kern="1200" dirty="0" smtClean="0"/>
            <a:t>Pro</a:t>
          </a:r>
          <a:endParaRPr lang="en-US" sz="3300" kern="1200" dirty="0"/>
        </a:p>
      </dsp:txBody>
      <dsp:txXfrm>
        <a:off x="3396926" y="23806"/>
        <a:ext cx="1415428" cy="765188"/>
      </dsp:txXfrm>
    </dsp:sp>
    <dsp:sp modelId="{6AFF3F8B-82AB-4099-BD8E-453E8ADA8454}">
      <dsp:nvSpPr>
        <dsp:cNvPr id="0" name=""/>
        <dsp:cNvSpPr/>
      </dsp:nvSpPr>
      <dsp:spPr>
        <a:xfrm>
          <a:off x="2743200" y="3454400"/>
          <a:ext cx="609600" cy="609600"/>
        </a:xfrm>
        <a:prstGeom prst="triangle">
          <a:avLst/>
        </a:prstGeom>
        <a:solidFill>
          <a:schemeClr val="accent1">
            <a:alpha val="90000"/>
            <a:tint val="40000"/>
            <a:hueOff val="0"/>
            <a:satOff val="0"/>
            <a:lumOff val="0"/>
            <a:alphaOff val="0"/>
          </a:schemeClr>
        </a:solidFill>
        <a:ln w="9525" cap="flat" cmpd="sng" algn="ctr">
          <a:solidFill>
            <a:schemeClr val="accent1">
              <a:alpha val="90000"/>
              <a:tint val="40000"/>
              <a:hueOff val="0"/>
              <a:satOff val="0"/>
              <a:lumOff val="0"/>
              <a:alphaOff val="0"/>
            </a:schemeClr>
          </a:solidFill>
          <a:prstDash val="solid"/>
        </a:ln>
        <a:effectLst>
          <a:outerShdw blurRad="40000" dist="23000" dir="5400000" rotWithShape="0">
            <a:srgbClr val="000000">
              <a:alpha val="35000"/>
            </a:srgbClr>
          </a:outerShdw>
        </a:effectLst>
      </dsp:spPr>
      <dsp:style>
        <a:lnRef idx="1">
          <a:scrgbClr r="0" g="0" b="0"/>
        </a:lnRef>
        <a:fillRef idx="1">
          <a:scrgbClr r="0" g="0" b="0"/>
        </a:fillRef>
        <a:effectRef idx="2">
          <a:scrgbClr r="0" g="0" b="0"/>
        </a:effectRef>
        <a:fontRef idx="minor"/>
      </dsp:style>
    </dsp:sp>
    <dsp:sp modelId="{9768B66E-6AAC-4003-B947-9C701C3EF6F9}">
      <dsp:nvSpPr>
        <dsp:cNvPr id="0" name=""/>
        <dsp:cNvSpPr/>
      </dsp:nvSpPr>
      <dsp:spPr>
        <a:xfrm>
          <a:off x="1219200" y="3199180"/>
          <a:ext cx="3657600" cy="247091"/>
        </a:xfrm>
        <a:prstGeom prst="rect">
          <a:avLst/>
        </a:prstGeom>
        <a:solidFill>
          <a:schemeClr val="accent1">
            <a:alpha val="90000"/>
            <a:tint val="40000"/>
            <a:hueOff val="0"/>
            <a:satOff val="0"/>
            <a:lumOff val="0"/>
            <a:alphaOff val="0"/>
          </a:schemeClr>
        </a:solidFill>
        <a:ln w="9525" cap="flat" cmpd="sng" algn="ctr">
          <a:solidFill>
            <a:schemeClr val="accent1">
              <a:alpha val="90000"/>
              <a:tint val="40000"/>
              <a:hueOff val="0"/>
              <a:satOff val="0"/>
              <a:lumOff val="0"/>
              <a:alphaOff val="0"/>
            </a:schemeClr>
          </a:solidFill>
          <a:prstDash val="solid"/>
        </a:ln>
        <a:effectLst>
          <a:outerShdw blurRad="40000" dist="23000" dir="5400000" rotWithShape="0">
            <a:srgbClr val="000000">
              <a:alpha val="35000"/>
            </a:srgbClr>
          </a:outerShdw>
        </a:effectLst>
      </dsp:spPr>
      <dsp:style>
        <a:lnRef idx="1">
          <a:scrgbClr r="0" g="0" b="0"/>
        </a:lnRef>
        <a:fillRef idx="1">
          <a:scrgbClr r="0" g="0" b="0"/>
        </a:fillRef>
        <a:effectRef idx="2">
          <a:scrgbClr r="0" g="0" b="0"/>
        </a:effectRef>
        <a:fontRef idx="minor"/>
      </dsp:style>
    </dsp:sp>
    <dsp:sp modelId="{900FA947-6570-4CCA-8248-F28F1466BF64}">
      <dsp:nvSpPr>
        <dsp:cNvPr id="0" name=""/>
        <dsp:cNvSpPr/>
      </dsp:nvSpPr>
      <dsp:spPr>
        <a:xfrm>
          <a:off x="3373120" y="2669235"/>
          <a:ext cx="1463040" cy="500684"/>
        </a:xfrm>
        <a:prstGeom prst="roundRect">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accent1">
              <a:hueOff val="0"/>
              <a:satOff val="0"/>
              <a:lumOff val="0"/>
              <a:alphaOff val="0"/>
              <a:shade val="25000"/>
              <a:satMod val="150000"/>
            </a:schemeClr>
          </a:contourClr>
        </a:sp3d>
      </dsp:spPr>
      <dsp:style>
        <a:lnRef idx="0">
          <a:scrgbClr r="0" g="0" b="0"/>
        </a:lnRef>
        <a:fillRef idx="3">
          <a:scrgbClr r="0" g="0" b="0"/>
        </a:fillRef>
        <a:effectRef idx="3">
          <a:scrgbClr r="0" g="0" b="0"/>
        </a:effectRef>
        <a:fontRef idx="minor">
          <a:schemeClr val="lt1"/>
        </a:fontRef>
      </dsp:style>
      <dsp:txBody>
        <a:bodyPr spcFirstLastPara="0" vert="horz" wrap="square" lIns="41910" tIns="41910" rIns="41910" bIns="41910" numCol="1" spcCol="1270" anchor="ctr" anchorCtr="0">
          <a:noAutofit/>
        </a:bodyPr>
        <a:lstStyle/>
        <a:p>
          <a:pPr lvl="0" algn="ctr" defTabSz="488950">
            <a:lnSpc>
              <a:spcPct val="90000"/>
            </a:lnSpc>
            <a:spcBef>
              <a:spcPct val="0"/>
            </a:spcBef>
            <a:spcAft>
              <a:spcPct val="35000"/>
            </a:spcAft>
          </a:pPr>
          <a:r>
            <a:rPr lang="en-US" sz="1100" kern="1200" dirty="0" smtClean="0"/>
            <a:t>Document Requirements</a:t>
          </a:r>
          <a:endParaRPr lang="en-US" sz="1100" kern="1200" dirty="0"/>
        </a:p>
      </dsp:txBody>
      <dsp:txXfrm>
        <a:off x="3397561" y="2693676"/>
        <a:ext cx="1414158" cy="451802"/>
      </dsp:txXfrm>
    </dsp:sp>
    <dsp:sp modelId="{40488614-4F3B-4A4E-970A-676421BEA186}">
      <dsp:nvSpPr>
        <dsp:cNvPr id="0" name=""/>
        <dsp:cNvSpPr/>
      </dsp:nvSpPr>
      <dsp:spPr>
        <a:xfrm>
          <a:off x="3373120" y="2129536"/>
          <a:ext cx="1463040" cy="500684"/>
        </a:xfrm>
        <a:prstGeom prst="roundRect">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accent1">
              <a:hueOff val="0"/>
              <a:satOff val="0"/>
              <a:lumOff val="0"/>
              <a:alphaOff val="0"/>
              <a:shade val="25000"/>
              <a:satMod val="150000"/>
            </a:schemeClr>
          </a:contourClr>
        </a:sp3d>
      </dsp:spPr>
      <dsp:style>
        <a:lnRef idx="0">
          <a:scrgbClr r="0" g="0" b="0"/>
        </a:lnRef>
        <a:fillRef idx="3">
          <a:scrgbClr r="0" g="0" b="0"/>
        </a:fillRef>
        <a:effectRef idx="3">
          <a:scrgbClr r="0" g="0" b="0"/>
        </a:effectRef>
        <a:fontRef idx="minor">
          <a:schemeClr val="lt1"/>
        </a:fontRef>
      </dsp:style>
      <dsp:txBody>
        <a:bodyPr spcFirstLastPara="0" vert="horz" wrap="square" lIns="41910" tIns="41910" rIns="41910" bIns="41910" numCol="1" spcCol="1270" anchor="ctr" anchorCtr="0">
          <a:noAutofit/>
        </a:bodyPr>
        <a:lstStyle/>
        <a:p>
          <a:pPr lvl="0" algn="ctr" defTabSz="488950">
            <a:lnSpc>
              <a:spcPct val="90000"/>
            </a:lnSpc>
            <a:spcBef>
              <a:spcPct val="0"/>
            </a:spcBef>
            <a:spcAft>
              <a:spcPct val="35000"/>
            </a:spcAft>
          </a:pPr>
          <a:r>
            <a:rPr lang="en-US" sz="1100" kern="1200" dirty="0" smtClean="0"/>
            <a:t>Automated Regression</a:t>
          </a:r>
          <a:endParaRPr lang="en-US" sz="1100" kern="1200" dirty="0"/>
        </a:p>
      </dsp:txBody>
      <dsp:txXfrm>
        <a:off x="3397561" y="2153977"/>
        <a:ext cx="1414158" cy="451802"/>
      </dsp:txXfrm>
    </dsp:sp>
    <dsp:sp modelId="{82E5515C-44AC-4646-B9E9-314E2EBE3604}">
      <dsp:nvSpPr>
        <dsp:cNvPr id="0" name=""/>
        <dsp:cNvSpPr/>
      </dsp:nvSpPr>
      <dsp:spPr>
        <a:xfrm>
          <a:off x="3373120" y="1589836"/>
          <a:ext cx="1463040" cy="500684"/>
        </a:xfrm>
        <a:prstGeom prst="roundRect">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accent1">
              <a:hueOff val="0"/>
              <a:satOff val="0"/>
              <a:lumOff val="0"/>
              <a:alphaOff val="0"/>
              <a:shade val="25000"/>
              <a:satMod val="150000"/>
            </a:schemeClr>
          </a:contourClr>
        </a:sp3d>
      </dsp:spPr>
      <dsp:style>
        <a:lnRef idx="0">
          <a:scrgbClr r="0" g="0" b="0"/>
        </a:lnRef>
        <a:fillRef idx="3">
          <a:scrgbClr r="0" g="0" b="0"/>
        </a:fillRef>
        <a:effectRef idx="3">
          <a:scrgbClr r="0" g="0" b="0"/>
        </a:effectRef>
        <a:fontRef idx="minor">
          <a:schemeClr val="lt1"/>
        </a:fontRef>
      </dsp:style>
      <dsp:txBody>
        <a:bodyPr spcFirstLastPara="0" vert="horz" wrap="square" lIns="41910" tIns="41910" rIns="41910" bIns="41910" numCol="1" spcCol="1270" anchor="ctr" anchorCtr="0">
          <a:noAutofit/>
        </a:bodyPr>
        <a:lstStyle/>
        <a:p>
          <a:pPr lvl="0" algn="ctr" defTabSz="488950">
            <a:lnSpc>
              <a:spcPct val="90000"/>
            </a:lnSpc>
            <a:spcBef>
              <a:spcPct val="0"/>
            </a:spcBef>
            <a:spcAft>
              <a:spcPct val="35000"/>
            </a:spcAft>
          </a:pPr>
          <a:r>
            <a:rPr lang="en-US" sz="1100" kern="1200" dirty="0" smtClean="0"/>
            <a:t>Automate Setup</a:t>
          </a:r>
          <a:endParaRPr lang="en-US" sz="1100" kern="1200" dirty="0"/>
        </a:p>
      </dsp:txBody>
      <dsp:txXfrm>
        <a:off x="3397561" y="1614277"/>
        <a:ext cx="1414158" cy="451802"/>
      </dsp:txXfrm>
    </dsp:sp>
    <dsp:sp modelId="{63FB1260-4CCD-4EC2-90A0-5D6534BAD93F}">
      <dsp:nvSpPr>
        <dsp:cNvPr id="0" name=""/>
        <dsp:cNvSpPr/>
      </dsp:nvSpPr>
      <dsp:spPr>
        <a:xfrm>
          <a:off x="3373120" y="1040383"/>
          <a:ext cx="1463040" cy="500684"/>
        </a:xfrm>
        <a:prstGeom prst="roundRect">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accent1">
              <a:hueOff val="0"/>
              <a:satOff val="0"/>
              <a:lumOff val="0"/>
              <a:alphaOff val="0"/>
              <a:shade val="25000"/>
              <a:satMod val="150000"/>
            </a:schemeClr>
          </a:contourClr>
        </a:sp3d>
      </dsp:spPr>
      <dsp:style>
        <a:lnRef idx="0">
          <a:scrgbClr r="0" g="0" b="0"/>
        </a:lnRef>
        <a:fillRef idx="3">
          <a:scrgbClr r="0" g="0" b="0"/>
        </a:fillRef>
        <a:effectRef idx="3">
          <a:scrgbClr r="0" g="0" b="0"/>
        </a:effectRef>
        <a:fontRef idx="minor">
          <a:schemeClr val="lt1"/>
        </a:fontRef>
      </dsp:style>
      <dsp:txBody>
        <a:bodyPr spcFirstLastPara="0" vert="horz" wrap="square" lIns="41910" tIns="41910" rIns="41910" bIns="41910" numCol="1" spcCol="1270" anchor="ctr" anchorCtr="0">
          <a:noAutofit/>
        </a:bodyPr>
        <a:lstStyle/>
        <a:p>
          <a:pPr lvl="0" algn="ctr" defTabSz="488950">
            <a:lnSpc>
              <a:spcPct val="90000"/>
            </a:lnSpc>
            <a:spcBef>
              <a:spcPct val="0"/>
            </a:spcBef>
            <a:spcAft>
              <a:spcPct val="35000"/>
            </a:spcAft>
          </a:pPr>
          <a:r>
            <a:rPr lang="en-US" sz="1100" kern="1200" dirty="0" smtClean="0"/>
            <a:t>Avoid Long Running process</a:t>
          </a:r>
          <a:endParaRPr lang="en-US" sz="1100" kern="1200" dirty="0"/>
        </a:p>
      </dsp:txBody>
      <dsp:txXfrm>
        <a:off x="3397561" y="1064824"/>
        <a:ext cx="1414158" cy="451802"/>
      </dsp:txXfrm>
    </dsp:sp>
    <dsp:sp modelId="{447F9287-A711-4F2A-8AF3-6A295AA360D2}">
      <dsp:nvSpPr>
        <dsp:cNvPr id="0" name=""/>
        <dsp:cNvSpPr/>
      </dsp:nvSpPr>
      <dsp:spPr>
        <a:xfrm>
          <a:off x="1259840" y="2669235"/>
          <a:ext cx="1463040" cy="500684"/>
        </a:xfrm>
        <a:prstGeom prst="roundRect">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accent1">
              <a:hueOff val="0"/>
              <a:satOff val="0"/>
              <a:lumOff val="0"/>
              <a:alphaOff val="0"/>
              <a:shade val="25000"/>
              <a:satMod val="150000"/>
            </a:schemeClr>
          </a:contourClr>
        </a:sp3d>
      </dsp:spPr>
      <dsp:style>
        <a:lnRef idx="0">
          <a:scrgbClr r="0" g="0" b="0"/>
        </a:lnRef>
        <a:fillRef idx="3">
          <a:scrgbClr r="0" g="0" b="0"/>
        </a:fillRef>
        <a:effectRef idx="3">
          <a:scrgbClr r="0" g="0" b="0"/>
        </a:effectRef>
        <a:fontRef idx="minor">
          <a:schemeClr val="lt1"/>
        </a:fontRef>
      </dsp:style>
      <dsp:txBody>
        <a:bodyPr spcFirstLastPara="0" vert="horz" wrap="square" lIns="41910" tIns="41910" rIns="41910" bIns="41910" numCol="1" spcCol="1270" anchor="ctr" anchorCtr="0">
          <a:noAutofit/>
        </a:bodyPr>
        <a:lstStyle/>
        <a:p>
          <a:pPr lvl="0" algn="ctr" defTabSz="488950">
            <a:lnSpc>
              <a:spcPct val="90000"/>
            </a:lnSpc>
            <a:spcBef>
              <a:spcPct val="0"/>
            </a:spcBef>
            <a:spcAft>
              <a:spcPct val="35000"/>
            </a:spcAft>
          </a:pPr>
          <a:r>
            <a:rPr lang="en-US" sz="1100" kern="1200" dirty="0" smtClean="0"/>
            <a:t>RAD</a:t>
          </a:r>
          <a:endParaRPr lang="en-US" sz="1100" kern="1200" dirty="0"/>
        </a:p>
      </dsp:txBody>
      <dsp:txXfrm>
        <a:off x="1284281" y="2693676"/>
        <a:ext cx="1414158" cy="451802"/>
      </dsp:txXfrm>
    </dsp:sp>
    <dsp:sp modelId="{C27F4EDF-8A1E-4A52-88E8-83413D768606}">
      <dsp:nvSpPr>
        <dsp:cNvPr id="0" name=""/>
        <dsp:cNvSpPr/>
      </dsp:nvSpPr>
      <dsp:spPr>
        <a:xfrm>
          <a:off x="1259840" y="2129536"/>
          <a:ext cx="1463040" cy="500684"/>
        </a:xfrm>
        <a:prstGeom prst="roundRect">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accent1">
              <a:hueOff val="0"/>
              <a:satOff val="0"/>
              <a:lumOff val="0"/>
              <a:alphaOff val="0"/>
              <a:shade val="25000"/>
              <a:satMod val="150000"/>
            </a:schemeClr>
          </a:contourClr>
        </a:sp3d>
      </dsp:spPr>
      <dsp:style>
        <a:lnRef idx="0">
          <a:scrgbClr r="0" g="0" b="0"/>
        </a:lnRef>
        <a:fillRef idx="3">
          <a:scrgbClr r="0" g="0" b="0"/>
        </a:fillRef>
        <a:effectRef idx="3">
          <a:scrgbClr r="0" g="0" b="0"/>
        </a:effectRef>
        <a:fontRef idx="minor">
          <a:schemeClr val="lt1"/>
        </a:fontRef>
      </dsp:style>
      <dsp:txBody>
        <a:bodyPr spcFirstLastPara="0" vert="horz" wrap="square" lIns="41910" tIns="41910" rIns="41910" bIns="41910" numCol="1" spcCol="1270" anchor="ctr" anchorCtr="0">
          <a:noAutofit/>
        </a:bodyPr>
        <a:lstStyle/>
        <a:p>
          <a:pPr lvl="0" algn="ctr" defTabSz="488950">
            <a:lnSpc>
              <a:spcPct val="90000"/>
            </a:lnSpc>
            <a:spcBef>
              <a:spcPct val="0"/>
            </a:spcBef>
            <a:spcAft>
              <a:spcPct val="35000"/>
            </a:spcAft>
          </a:pPr>
          <a:r>
            <a:rPr lang="en-US" sz="1100" kern="1200" dirty="0" smtClean="0"/>
            <a:t>Plug and Play</a:t>
          </a:r>
          <a:endParaRPr lang="en-US" sz="1100" kern="1200" dirty="0"/>
        </a:p>
      </dsp:txBody>
      <dsp:txXfrm>
        <a:off x="1284281" y="2153977"/>
        <a:ext cx="1414158" cy="451802"/>
      </dsp:txXfrm>
    </dsp:sp>
    <dsp:sp modelId="{C33B709A-AA0A-45CD-9626-C292DA3DBA2C}">
      <dsp:nvSpPr>
        <dsp:cNvPr id="0" name=""/>
        <dsp:cNvSpPr/>
      </dsp:nvSpPr>
      <dsp:spPr>
        <a:xfrm>
          <a:off x="1259840" y="1589836"/>
          <a:ext cx="1463040" cy="500684"/>
        </a:xfrm>
        <a:prstGeom prst="roundRect">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accent1">
              <a:hueOff val="0"/>
              <a:satOff val="0"/>
              <a:lumOff val="0"/>
              <a:alphaOff val="0"/>
              <a:shade val="25000"/>
              <a:satMod val="150000"/>
            </a:schemeClr>
          </a:contourClr>
        </a:sp3d>
      </dsp:spPr>
      <dsp:style>
        <a:lnRef idx="0">
          <a:scrgbClr r="0" g="0" b="0"/>
        </a:lnRef>
        <a:fillRef idx="3">
          <a:scrgbClr r="0" g="0" b="0"/>
        </a:fillRef>
        <a:effectRef idx="3">
          <a:scrgbClr r="0" g="0" b="0"/>
        </a:effectRef>
        <a:fontRef idx="minor">
          <a:schemeClr val="lt1"/>
        </a:fontRef>
      </dsp:style>
      <dsp:txBody>
        <a:bodyPr spcFirstLastPara="0" vert="horz" wrap="square" lIns="41910" tIns="41910" rIns="41910" bIns="41910" numCol="1" spcCol="1270" anchor="ctr" anchorCtr="0">
          <a:noAutofit/>
        </a:bodyPr>
        <a:lstStyle/>
        <a:p>
          <a:pPr lvl="0" algn="ctr" defTabSz="488950">
            <a:lnSpc>
              <a:spcPct val="90000"/>
            </a:lnSpc>
            <a:spcBef>
              <a:spcPct val="0"/>
            </a:spcBef>
            <a:spcAft>
              <a:spcPct val="35000"/>
            </a:spcAft>
          </a:pPr>
          <a:r>
            <a:rPr lang="en-US" sz="1100" kern="1200" dirty="0" smtClean="0"/>
            <a:t>Difficult Mocking SP</a:t>
          </a:r>
          <a:endParaRPr lang="en-US" sz="1100" kern="1200" dirty="0"/>
        </a:p>
      </dsp:txBody>
      <dsp:txXfrm>
        <a:off x="1284281" y="1614277"/>
        <a:ext cx="1414158" cy="451802"/>
      </dsp:txXfrm>
    </dsp:sp>
    <dsp:sp modelId="{3D51C606-5A8A-4714-9CB2-52A41C9B2806}">
      <dsp:nvSpPr>
        <dsp:cNvPr id="0" name=""/>
        <dsp:cNvSpPr/>
      </dsp:nvSpPr>
      <dsp:spPr>
        <a:xfrm>
          <a:off x="1259840" y="1040383"/>
          <a:ext cx="1463040" cy="500684"/>
        </a:xfrm>
        <a:prstGeom prst="roundRect">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accent1">
              <a:hueOff val="0"/>
              <a:satOff val="0"/>
              <a:lumOff val="0"/>
              <a:alphaOff val="0"/>
              <a:shade val="25000"/>
              <a:satMod val="150000"/>
            </a:schemeClr>
          </a:contourClr>
        </a:sp3d>
      </dsp:spPr>
      <dsp:style>
        <a:lnRef idx="0">
          <a:scrgbClr r="0" g="0" b="0"/>
        </a:lnRef>
        <a:fillRef idx="3">
          <a:scrgbClr r="0" g="0" b="0"/>
        </a:fillRef>
        <a:effectRef idx="3">
          <a:scrgbClr r="0" g="0" b="0"/>
        </a:effectRef>
        <a:fontRef idx="minor">
          <a:schemeClr val="lt1"/>
        </a:fontRef>
      </dsp:style>
      <dsp:txBody>
        <a:bodyPr spcFirstLastPara="0" vert="horz" wrap="square" lIns="41910" tIns="41910" rIns="41910" bIns="41910" numCol="1" spcCol="1270" anchor="ctr" anchorCtr="0">
          <a:noAutofit/>
        </a:bodyPr>
        <a:lstStyle/>
        <a:p>
          <a:pPr lvl="0" algn="ctr" defTabSz="488950">
            <a:lnSpc>
              <a:spcPct val="90000"/>
            </a:lnSpc>
            <a:spcBef>
              <a:spcPct val="0"/>
            </a:spcBef>
            <a:spcAft>
              <a:spcPct val="35000"/>
            </a:spcAft>
          </a:pPr>
          <a:r>
            <a:rPr lang="en-US" sz="1100" kern="1200" dirty="0" smtClean="0"/>
            <a:t>Tests take time to write</a:t>
          </a:r>
          <a:endParaRPr lang="en-US" sz="1100" kern="1200" dirty="0"/>
        </a:p>
      </dsp:txBody>
      <dsp:txXfrm>
        <a:off x="1284281" y="1064824"/>
        <a:ext cx="1414158" cy="451802"/>
      </dsp:txXfrm>
    </dsp:sp>
  </dsp:spTree>
</dsp:drawing>
</file>

<file path=ppt/diagrams/layout1.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2.xml><?xml version="1.0" encoding="utf-8"?>
<dgm:layoutDef xmlns:dgm="http://schemas.openxmlformats.org/drawingml/2006/diagram" xmlns:a="http://schemas.openxmlformats.org/drawingml/2006/main" uniqueId="urn:microsoft.com/office/officeart/2008/layout/HexagonCluster">
  <dgm:title val=""/>
  <dgm:desc val=""/>
  <dgm:catLst>
    <dgm:cat type="picture" pri="21000"/>
    <dgm:cat type="relationship" pri="3200"/>
    <dgm:cat type="pictureconvert" pri="21000"/>
  </dgm:catLst>
  <dgm:samp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ampData>
  <dgm:style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tyleData>
  <dgm:clr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clrData>
  <dgm:layoutNode name="Name0">
    <dgm:varLst>
      <dgm:chMax val="21"/>
      <dgm:chPref val="21"/>
    </dgm:varLst>
    <dgm:shape xmlns:r="http://schemas.openxmlformats.org/officeDocument/2006/relationships" r:blip="">
      <dgm:adjLst/>
    </dgm:shape>
    <dgm:choose name="Name1">
      <dgm:if name="Name2" axis="ch" ptType="node" func="cnt" op="equ" val="1">
        <dgm:alg type="composite">
          <dgm:param type="ar" val="1.3871"/>
        </dgm:alg>
        <dgm:constrLst>
          <dgm:constr type="primFontSz" for="des" ptType="node" op="equ" val="65"/>
          <dgm:constr type="l" for="ch" forName="text1" refType="w" fact="0.4525"/>
          <dgm:constr type="t" for="ch" forName="text1" refType="h" fact="0.346"/>
          <dgm:constr type="w" for="ch" forName="text1" refType="w" fact="0.5475"/>
          <dgm:constr type="h" for="ch" forName="text1" refType="h" fact="0.654"/>
          <dgm:constr type="l" for="ch" forName="textaccent1" refType="w" fact="0.4652"/>
          <dgm:constr type="t" for="ch" forName="textaccent1" refType="h" fact="0.6348"/>
          <dgm:constr type="w" for="ch" forName="textaccent1" refType="w" fact="0.0639"/>
          <dgm:constr type="h" for="ch" forName="textaccent1" refType="h" fact="0.0765"/>
          <dgm:constr type="l" for="ch" forName="image1" refType="w" fact="0"/>
          <dgm:constr type="t" for="ch" forName="image1" refType="h" fact="0"/>
          <dgm:constr type="w" for="ch" forName="image1" refType="w" fact="0.5468"/>
          <dgm:constr type="h" for="ch" forName="image1" refType="h" fact="0.6538"/>
          <dgm:constr type="l" for="ch" forName="imageaccent1" refType="w" fact="0.3702"/>
          <dgm:constr type="t" for="ch" forName="imageaccent1" refType="h" fact="0.5633"/>
          <dgm:constr type="w" for="ch" forName="imageaccent1" refType="w" fact="0.0639"/>
          <dgm:constr type="h" for="ch" forName="imageaccent1" refType="h" fact="0.0765"/>
        </dgm:constrLst>
      </dgm:if>
      <dgm:if name="Name3" axis="ch" ptType="node" func="cnt" op="equ" val="2">
        <dgm:alg type="composite">
          <dgm:param type="ar" val="2.6443"/>
        </dgm:alg>
        <dgm:constrLst>
          <dgm:constr type="primFontSz" for="des" ptType="node" op="equ" val="65"/>
          <dgm:constr type="l" for="ch" forName="text1" refType="w" fact="0.2383"/>
          <dgm:constr type="t" for="ch" forName="text1" refType="h" fact="0.3501"/>
          <dgm:constr type="w" for="ch" forName="text1" refType="w" fact="0.285"/>
          <dgm:constr type="h" for="ch" forName="text1" refType="h" fact="0.6499"/>
          <dgm:constr type="l" for="ch" forName="textaccent1" refType="w" fact="0.2472"/>
          <dgm:constr type="t" for="ch" forName="textaccent1" refType="h" fact="0.6371"/>
          <dgm:constr type="w" for="ch" forName="textaccent1" refType="w" fact="0.0333"/>
          <dgm:constr type="h" for="ch" forName="textaccent1" refType="h" fact="0.076"/>
          <dgm:constr type="l" for="ch" forName="image1" refType="w" fact="0"/>
          <dgm:constr type="t" for="ch" forName="image1" refType="h" fact="0"/>
          <dgm:constr type="w" for="ch" forName="image1" refType="w" fact="0.285"/>
          <dgm:constr type="h" for="ch" forName="image1" refType="h" fact="0.6499"/>
          <dgm:constr type="l" for="ch" forName="imageaccent1" refType="w" fact="0.1942"/>
          <dgm:constr type="t" for="ch" forName="imageaccent1" refType="h" fact="0.5602"/>
          <dgm:constr type="w" for="ch" forName="imageaccent1" refType="w" fact="0.0333"/>
          <dgm:constr type="h" for="ch" forName="imageaccent1" refType="h" fact="0.076"/>
          <dgm:constr type="l" for="ch" forName="text2" refType="w" fact="0.4767"/>
          <dgm:constr type="t" for="ch" forName="text2" refType="h" fact="0"/>
          <dgm:constr type="w" for="ch" forName="text2" refType="w" fact="0.285"/>
          <dgm:constr type="h" for="ch" forName="text2" refType="h" fact="0.6499"/>
          <dgm:constr type="l" for="ch" forName="textaccent2" refType="w" fact="0.6709"/>
          <dgm:constr type="t" for="ch" forName="textaccent2" refType="h" fact="0.5602"/>
          <dgm:constr type="w" for="ch" forName="textaccent2" refType="w" fact="0.0333"/>
          <dgm:constr type="h" for="ch" forName="textaccent2" refType="h" fact="0.076"/>
          <dgm:constr type="l" for="ch" forName="image2" refType="w" fact="0.715"/>
          <dgm:constr type="t" for="ch" forName="image2" refType="h" fact="0.3501"/>
          <dgm:constr type="w" for="ch" forName="image2" refType="w" fact="0.285"/>
          <dgm:constr type="h" for="ch" forName="image2" refType="h" fact="0.6499"/>
          <dgm:constr type="l" for="ch" forName="imageaccent2" refType="w" fact="0.7239"/>
          <dgm:constr type="t" for="ch" forName="imageaccent2" refType="h" fact="0.6371"/>
          <dgm:constr type="w" for="ch" forName="imageaccent2" refType="w" fact="0.0333"/>
          <dgm:constr type="h" for="ch" forName="imageaccent2" refType="h" fact="0.076"/>
        </dgm:constrLst>
      </dgm:if>
      <dgm:if name="Name4" axis="ch" ptType="node" func="cnt" op="equ" val="3">
        <dgm:alg type="composite">
          <dgm:param type="ar" val="1.5623"/>
        </dgm:alg>
        <dgm:constrLst>
          <dgm:constr type="primFontSz" for="des" ptType="node" op="equ" val="65"/>
          <dgm:constr type="l" for="ch" forName="text1" refType="w" fact="0.2402"/>
          <dgm:constr type="t" for="ch" forName="text1" refType="h" fact="0.6215"/>
          <dgm:constr type="w" for="ch" forName="text1" refType="w" fact="0.281"/>
          <dgm:constr type="h" for="ch" forName="text1" refType="h" fact="0.3785"/>
          <dgm:constr type="l" for="ch" forName="textaccent1" refType="w" fact="0.2475"/>
          <dgm:constr type="t" for="ch" forName="textaccent1" refType="h" fact="0.7886"/>
          <dgm:constr type="w" for="ch" forName="textaccent1" refType="w" fact="0.0329"/>
          <dgm:constr type="h" for="ch" forName="textaccent1" refType="h" fact="0.0443"/>
          <dgm:constr type="l" for="ch" forName="image1" refType="w" fact="0"/>
          <dgm:constr type="t" for="ch" forName="image1" refType="h" fact="0.4182"/>
          <dgm:constr type="w" for="ch" forName="image1" refType="w" fact="0.281"/>
          <dgm:constr type="h" for="ch" forName="image1" refType="h" fact="0.3785"/>
          <dgm:constr type="l" for="ch" forName="imageaccent1" refType="w" fact="0.1913"/>
          <dgm:constr type="t" for="ch" forName="imageaccent1" refType="h" fact="0.7467"/>
          <dgm:constr type="w" for="ch" forName="imageaccent1" refType="w" fact="0.0329"/>
          <dgm:constr type="h" for="ch" forName="imageaccent1" refType="h" fact="0.0443"/>
          <dgm:constr type="l" for="ch" forName="text2" refType="w" fact="0.4796"/>
          <dgm:constr type="t" for="ch" forName="text2" refType="h" fact="0.4137"/>
          <dgm:constr type="w" for="ch" forName="text2" refType="w" fact="0.281"/>
          <dgm:constr type="h" for="ch" forName="text2" refType="h" fact="0.3785"/>
          <dgm:constr type="l" for="ch" forName="textaccent2" refType="w" fact="0.6717"/>
          <dgm:constr type="t" for="ch" forName="textaccent2" refType="h" fact="0.7418"/>
          <dgm:constr type="w" for="ch" forName="textaccent2" refType="w" fact="0.0329"/>
          <dgm:constr type="h" for="ch" forName="textaccent2" refType="h" fact="0.0443"/>
          <dgm:constr type="l" for="ch" forName="image2" refType="w" fact="0.719"/>
          <dgm:constr type="t" for="ch" forName="image2" refType="h" fact="0.6215"/>
          <dgm:constr type="w" for="ch" forName="image2" refType="w" fact="0.281"/>
          <dgm:constr type="h" for="ch" forName="image2" refType="h" fact="0.3785"/>
          <dgm:constr type="l" for="ch" forName="imageaccent2" refType="w" fact="0.7263"/>
          <dgm:constr type="t" for="ch" forName="imageaccent2" refType="h" fact="0.7886"/>
          <dgm:constr type="w" for="ch" forName="imageaccent2" refType="w" fact="0.0329"/>
          <dgm:constr type="h" for="ch" forName="imageaccent2" refType="h" fact="0.0443"/>
          <dgm:constr type="l" for="ch" forName="text3" refType="w" fact="0.2402"/>
          <dgm:constr type="t" for="ch" forName="text3" refType="h" fact="0.2068"/>
          <dgm:constr type="w" for="ch" forName="text3" refType="w" fact="0.281"/>
          <dgm:constr type="h" for="ch" forName="text3" refType="h" fact="0.3785"/>
          <dgm:constr type="l" for="ch" forName="textaccent3" refType="w" fact="0.4307"/>
          <dgm:constr type="t" for="ch" forName="textaccent3" refType="h" fact="0.215"/>
          <dgm:constr type="w" for="ch" forName="textaccent3" refType="w" fact="0.0329"/>
          <dgm:constr type="h" for="ch" forName="textaccent3" refType="h" fact="0.0443"/>
          <dgm:constr type="l" for="ch" forName="image3" refType="w" fact="0.4796"/>
          <dgm:constr type="t" for="ch" forName="image3" refType="h" fact="0"/>
          <dgm:constr type="w" for="ch" forName="image3" refType="w" fact="0.281"/>
          <dgm:constr type="h" for="ch" forName="image3" refType="h" fact="0.3785"/>
          <dgm:constr type="l" for="ch" forName="imageaccent3" refType="w" fact="0.4879"/>
          <dgm:constr type="t" for="ch" forName="imageaccent3" refType="h" fact="0.1662"/>
          <dgm:constr type="w" for="ch" forName="imageaccent3" refType="w" fact="0.0329"/>
          <dgm:constr type="h" for="ch" forName="imageaccent3" refType="h" fact="0.0443"/>
        </dgm:constrLst>
      </dgm:if>
      <dgm:if name="Name5" axis="ch" ptType="node" func="cnt" op="equ" val="4">
        <dgm:alg type="composite">
          <dgm:param type="ar" val="1.943"/>
        </dgm:alg>
        <dgm:constrLst>
          <dgm:constr type="primFontSz" for="des" ptType="node" op="equ" val="65"/>
          <dgm:constr type="l" for="ch" forName="image2" refType="w" fact="0.5787"/>
          <dgm:constr type="t" for="ch" forName="image2" refType="h" fact="0.6208"/>
          <dgm:constr type="w" for="ch" forName="image2" refType="w" fact="0.227"/>
          <dgm:constr type="h" for="ch" forName="image2" refType="h" fact="0.3786"/>
          <dgm:constr type="l" for="ch" forName="text4" refType="w" fact="0.5787"/>
          <dgm:constr type="t" for="ch" forName="text4" refType="h" fact="0.2081"/>
          <dgm:constr type="w" for="ch" forName="text4" refType="w" fact="0.227"/>
          <dgm:constr type="h" for="ch" forName="text4" refType="h" fact="0.3786"/>
          <dgm:constr type="l" for="ch" forName="text2" refType="w" fact="0.3852"/>
          <dgm:constr type="t" for="ch" forName="text2" refType="h" fact="0.4127"/>
          <dgm:constr type="w" for="ch" forName="text2" refType="w" fact="0.227"/>
          <dgm:constr type="h" for="ch" forName="text2" refType="h" fact="0.3786"/>
          <dgm:constr type="l" for="ch" forName="image3" refType="w" fact="0.3852"/>
          <dgm:constr type="t" for="ch" forName="image3" refType="h" fact="0"/>
          <dgm:constr type="w" for="ch" forName="image3" refType="w" fact="0.227"/>
          <dgm:constr type="h" for="ch" forName="image3" refType="h" fact="0.3786"/>
          <dgm:constr type="l" for="ch" forName="text1" refType="w" fact="0.1927"/>
          <dgm:constr type="t" for="ch" forName="text1" refType="h" fact="0.6214"/>
          <dgm:constr type="w" for="ch" forName="text1" refType="w" fact="0.227"/>
          <dgm:constr type="h" for="ch" forName="text1" refType="h" fact="0.3786"/>
          <dgm:constr type="l" for="ch" forName="textaccent1" refType="w" fact="0.1998"/>
          <dgm:constr type="t" for="ch" forName="textaccent1" refType="h" fact="0.7887"/>
          <dgm:constr type="w" for="ch" forName="textaccent1" refType="w" fact="0.0265"/>
          <dgm:constr type="h" for="ch" forName="textaccent1" refType="h" fact="0.0444"/>
          <dgm:constr type="l" for="ch" forName="image1" refType="w" fact="0"/>
          <dgm:constr type="t" for="ch" forName="image1" refType="h" fact="0.4156"/>
          <dgm:constr type="w" for="ch" forName="image1" refType="w" fact="0.227"/>
          <dgm:constr type="h" for="ch" forName="image1" refType="h" fact="0.3786"/>
          <dgm:constr type="l" for="ch" forName="imageaccent1" refType="w" fact="0.1537"/>
          <dgm:constr type="t" for="ch" forName="imageaccent1" refType="h" fact="0.7417"/>
          <dgm:constr type="w" for="ch" forName="imageaccent1" refType="w" fact="0.0265"/>
          <dgm:constr type="h" for="ch" forName="imageaccent1" refType="h" fact="0.0444"/>
          <dgm:constr type="l" for="ch" forName="textaccent2" refType="w" fact="0.5407"/>
          <dgm:constr type="t" for="ch" forName="textaccent2" refType="h" fact="0.7384"/>
          <dgm:constr type="w" for="ch" forName="textaccent2" refType="w" fact="0.0265"/>
          <dgm:constr type="h" for="ch" forName="textaccent2" refType="h" fact="0.0444"/>
          <dgm:constr type="l" for="ch" forName="imageaccent2" refType="w" fact="0.5839"/>
          <dgm:constr type="t" for="ch" forName="imageaccent2" refType="h" fact="0.7904"/>
          <dgm:constr type="w" for="ch" forName="imageaccent2" refType="w" fact="0.0265"/>
          <dgm:constr type="h" for="ch" forName="imageaccent2" refType="h" fact="0.0444"/>
          <dgm:constr type="l" for="ch" forName="text3" refType="w" fact="0.1927"/>
          <dgm:constr type="t" for="ch" forName="text3" refType="h" fact="0.2087"/>
          <dgm:constr type="w" for="ch" forName="text3" refType="w" fact="0.227"/>
          <dgm:constr type="h" for="ch" forName="text3" refType="h" fact="0.3786"/>
          <dgm:constr type="l" for="ch" forName="textaccent3" refType="w" fact="0.3472"/>
          <dgm:constr type="t" for="ch" forName="textaccent3" refType="h" fact="0.2165"/>
          <dgm:constr type="w" for="ch" forName="textaccent3" refType="w" fact="0.0265"/>
          <dgm:constr type="h" for="ch" forName="textaccent3" refType="h" fact="0.0444"/>
          <dgm:constr type="l" for="ch" forName="imageaccent3" refType="w" fact="0.3904"/>
          <dgm:constr type="t" for="ch" forName="imageaccent3" refType="h" fact="0.1678"/>
          <dgm:constr type="w" for="ch" forName="imageaccent3" refType="w" fact="0.0265"/>
          <dgm:constr type="h" for="ch" forName="imageaccent3" refType="h" fact="0.0444"/>
          <dgm:constr type="l" for="ch" forName="textaccent4" refType="w" fact="0.7739"/>
          <dgm:constr type="t" for="ch" forName="textaccent4" refType="h" fact="0.3752"/>
          <dgm:constr type="w" for="ch" forName="textaccent4" refType="w" fact="0.0265"/>
          <dgm:constr type="h" for="ch" forName="textaccent4" refType="h" fact="0.0444"/>
          <dgm:constr type="l" for="ch" forName="image4" refType="w" fact="0.773"/>
          <dgm:constr type="t" for="ch" forName="image4" refType="h" fact="0.4162"/>
          <dgm:constr type="w" for="ch" forName="image4" refType="w" fact="0.227"/>
          <dgm:constr type="h" for="ch" forName="image4" refType="h" fact="0.3786"/>
          <dgm:constr type="l" for="ch" forName="imageaccent4" refType="w" fact="0.8188"/>
          <dgm:constr type="t" for="ch" forName="imageaccent4" refType="h" fact="0.4229"/>
          <dgm:constr type="w" for="ch" forName="imageaccent4" refType="w" fact="0.0265"/>
          <dgm:constr type="h" for="ch" forName="imageaccent4" refType="h" fact="0.0444"/>
        </dgm:constrLst>
      </dgm:if>
      <dgm:if name="Name6" axis="ch" ptType="node" func="cnt" op="equ" val="5">
        <dgm:alg type="composite">
          <dgm:param type="ar" val="2.3203"/>
        </dgm:alg>
        <dgm:constrLst>
          <dgm:constr type="primFontSz" for="des" ptType="node" op="equ" val="65"/>
          <dgm:constr type="l" for="ch" forName="image4" refType="w" fact="0.6491"/>
          <dgm:constr type="t" for="ch" forName="image4" refType="h" fact="0.4193"/>
          <dgm:constr type="w" for="ch" forName="image4" refType="w" fact="0.1886"/>
          <dgm:constr type="h" for="ch" forName="image4" refType="h" fact="0.3757"/>
          <dgm:constr type="l" for="ch" forName="text5" refType="w" fact="0.6491"/>
          <dgm:constr type="t" for="ch" forName="text5" refType="h" fact="0.004"/>
          <dgm:constr type="w" for="ch" forName="text5" refType="w" fact="0.1886"/>
          <dgm:constr type="h" for="ch" forName="text5" refType="h" fact="0.3757"/>
          <dgm:constr type="l" for="ch" forName="image5" refType="w" fact="0.8114"/>
          <dgm:constr type="t" for="ch" forName="image5" refType="h" fact="0.2136"/>
          <dgm:constr type="w" for="ch" forName="image5" refType="w" fact="0.1886"/>
          <dgm:constr type="h" for="ch" forName="image5" refType="h" fact="0.3757"/>
          <dgm:constr type="l" for="ch" forName="image2" refType="w" fact="0.4868"/>
          <dgm:constr type="t" for="ch" forName="image2" refType="h" fact="0.6235"/>
          <dgm:constr type="w" for="ch" forName="image2" refType="w" fact="0.1886"/>
          <dgm:constr type="h" for="ch" forName="image2" refType="h" fact="0.3757"/>
          <dgm:constr type="l" for="ch" forName="text4" refType="w" fact="0.4868"/>
          <dgm:constr type="t" for="ch" forName="text4" refType="h" fact="0.2081"/>
          <dgm:constr type="w" for="ch" forName="text4" refType="w" fact="0.1886"/>
          <dgm:constr type="h" for="ch" forName="text4" refType="h" fact="0.3757"/>
          <dgm:constr type="l" for="ch" forName="text2" refType="w" fact="0.3246"/>
          <dgm:constr type="t" for="ch" forName="text2" refType="h" fact="0.4154"/>
          <dgm:constr type="w" for="ch" forName="text2" refType="w" fact="0.1886"/>
          <dgm:constr type="h" for="ch" forName="text2" refType="h" fact="0.3757"/>
          <dgm:constr type="l" for="ch" forName="image3" refType="w" fact="0.3246"/>
          <dgm:constr type="t" for="ch" forName="image3" refType="h" fact="0"/>
          <dgm:constr type="w" for="ch" forName="image3" refType="w" fact="0.1886"/>
          <dgm:constr type="h" for="ch" forName="image3" refType="h" fact="0.3757"/>
          <dgm:constr type="l" for="ch" forName="text1" refType="w" fact="0.1623"/>
          <dgm:constr type="t" for="ch" forName="text1" refType="h" fact="0.6243"/>
          <dgm:constr type="w" for="ch" forName="text1" refType="w" fact="0.1886"/>
          <dgm:constr type="h" for="ch" forName="text1" refType="h" fact="0.3757"/>
          <dgm:constr type="l" for="ch" forName="text3" refType="w" fact="0.1623"/>
          <dgm:constr type="t" for="ch" forName="text3" refType="h" fact="0.2089"/>
          <dgm:constr type="w" for="ch" forName="text3" refType="w" fact="0.1886"/>
          <dgm:constr type="h" for="ch" forName="text3" refType="h" fact="0.3757"/>
          <dgm:constr type="l" for="ch" forName="textaccent1" refType="w" fact="0.1668"/>
          <dgm:constr type="t" for="ch" forName="textaccent1" refType="h" fact="0.7923"/>
          <dgm:constr type="w" for="ch" forName="textaccent1" refType="w" fact="0.022"/>
          <dgm:constr type="h" for="ch" forName="textaccent1" refType="h" fact="0.044"/>
          <dgm:constr type="l" for="ch" forName="image1" refType="w" fact="0"/>
          <dgm:constr type="t" for="ch" forName="image1" refType="h" fact="0.4166"/>
          <dgm:constr type="w" for="ch" forName="image1" refType="w" fact="0.1886"/>
          <dgm:constr type="h" for="ch" forName="image1" refType="h" fact="0.3757"/>
          <dgm:constr type="l" for="ch" forName="imageaccent1" refType="w" fact="0.1292"/>
          <dgm:constr type="t" for="ch" forName="imageaccent1" refType="h" fact="0.7424"/>
          <dgm:constr type="w" for="ch" forName="imageaccent1" refType="w" fact="0.022"/>
          <dgm:constr type="h" for="ch" forName="imageaccent1" refType="h" fact="0.044"/>
          <dgm:constr type="l" for="ch" forName="textaccent2" refType="w" fact="0.4544"/>
          <dgm:constr type="t" for="ch" forName="textaccent2" refType="h" fact="0.7404"/>
          <dgm:constr type="w" for="ch" forName="textaccent2" refType="w" fact="0.022"/>
          <dgm:constr type="h" for="ch" forName="textaccent2" refType="h" fact="0.044"/>
          <dgm:constr type="l" for="ch" forName="imageaccent2" refType="w" fact="0.4914"/>
          <dgm:constr type="t" for="ch" forName="imageaccent2" refType="h" fact="0.7907"/>
          <dgm:constr type="w" for="ch" forName="imageaccent2" refType="w" fact="0.022"/>
          <dgm:constr type="h" for="ch" forName="imageaccent2" refType="h" fact="0.044"/>
          <dgm:constr type="l" for="ch" forName="textaccent3" refType="w" fact="0.2915"/>
          <dgm:constr type="t" for="ch" forName="textaccent3" refType="h" fact="0.216"/>
          <dgm:constr type="w" for="ch" forName="textaccent3" refType="w" fact="0.022"/>
          <dgm:constr type="h" for="ch" forName="textaccent3" refType="h" fact="0.044"/>
          <dgm:constr type="l" for="ch" forName="imageaccent3" refType="w" fact="0.3299"/>
          <dgm:constr type="t" for="ch" forName="imageaccent3" refType="h" fact="0.1665"/>
          <dgm:constr type="w" for="ch" forName="imageaccent3" refType="w" fact="0.022"/>
          <dgm:constr type="h" for="ch" forName="imageaccent3" refType="h" fact="0.044"/>
          <dgm:constr type="l" for="ch" forName="textaccent4" refType="w" fact="0.65"/>
          <dgm:constr type="t" for="ch" forName="textaccent4" refType="h" fact="0.3746"/>
          <dgm:constr type="w" for="ch" forName="textaccent4" refType="w" fact="0.022"/>
          <dgm:constr type="h" for="ch" forName="textaccent4" refType="h" fact="0.044"/>
          <dgm:constr type="l" for="ch" forName="imageaccent4" refType="w" fact="0.6859"/>
          <dgm:constr type="t" for="ch" forName="imageaccent4" refType="h" fact="0.4261"/>
          <dgm:constr type="w" for="ch" forName="imageaccent4" refType="w" fact="0.022"/>
          <dgm:constr type="h" for="ch" forName="imageaccent4" refType="h" fact="0.044"/>
          <dgm:constr type="l" for="ch" forName="textaccent5" refType="w" fact="0.8123"/>
          <dgm:constr type="t" for="ch" forName="textaccent5" refType="h" fact="0.1724"/>
          <dgm:constr type="w" for="ch" forName="textaccent5" refType="w" fact="0.022"/>
          <dgm:constr type="h" for="ch" forName="textaccent5" refType="h" fact="0.044"/>
          <dgm:constr type="l" for="ch" forName="imageaccent5" refType="w" fact="0.849"/>
          <dgm:constr type="t" for="ch" forName="imageaccent5" refType="h" fact="0.222"/>
          <dgm:constr type="w" for="ch" forName="imageaccent5" refType="w" fact="0.022"/>
          <dgm:constr type="h" for="ch" forName="imageaccent5" refType="h" fact="0.044"/>
        </dgm:constrLst>
      </dgm:if>
      <dgm:if name="Name7" axis="ch" ptType="node" func="cnt" op="equ" val="6">
        <dgm:alg type="composite">
          <dgm:param type="ar" val="1.9179"/>
        </dgm:alg>
        <dgm:constrLst>
          <dgm:constr type="primFontSz" for="des" ptType="node" op="equ" val="65"/>
          <dgm:constr type="l" for="ch" forName="image4" refType="w" fact="0.6491"/>
          <dgm:constr type="t" for="ch" forName="image4" refType="h" fact="0.3466"/>
          <dgm:constr type="w" for="ch" forName="image4" refType="w" fact="0.1886"/>
          <dgm:constr type="h" for="ch" forName="image4" refType="h" fact="0.3106"/>
          <dgm:constr type="l" for="ch" forName="text5" refType="w" fact="0.6491"/>
          <dgm:constr type="t" for="ch" forName="text5" refType="h" fact="0.0033"/>
          <dgm:constr type="w" for="ch" forName="text5" refType="w" fact="0.1886"/>
          <dgm:constr type="h" for="ch" forName="text5" refType="h" fact="0.3106"/>
          <dgm:constr type="l" for="ch" forName="image5" refType="w" fact="0.8114"/>
          <dgm:constr type="t" for="ch" forName="image5" refType="h" fact="0.1766"/>
          <dgm:constr type="w" for="ch" forName="image5" refType="w" fact="0.1886"/>
          <dgm:constr type="h" for="ch" forName="image5" refType="h" fact="0.3106"/>
          <dgm:constr type="l" for="ch" forName="image2" refType="w" fact="0.4868"/>
          <dgm:constr type="t" for="ch" forName="image2" refType="h" fact="0.5154"/>
          <dgm:constr type="w" for="ch" forName="image2" refType="w" fact="0.1886"/>
          <dgm:constr type="h" for="ch" forName="image2" refType="h" fact="0.3106"/>
          <dgm:constr type="l" for="ch" forName="text4" refType="w" fact="0.4868"/>
          <dgm:constr type="t" for="ch" forName="text4" refType="h" fact="0.172"/>
          <dgm:constr type="w" for="ch" forName="text4" refType="w" fact="0.1886"/>
          <dgm:constr type="h" for="ch" forName="text4" refType="h" fact="0.3106"/>
          <dgm:constr type="l" for="ch" forName="text2" refType="w" fact="0.3246"/>
          <dgm:constr type="t" for="ch" forName="text2" refType="h" fact="0.3434"/>
          <dgm:constr type="w" for="ch" forName="text2" refType="w" fact="0.1886"/>
          <dgm:constr type="h" for="ch" forName="text2" refType="h" fact="0.3106"/>
          <dgm:constr type="l" for="ch" forName="image3" refType="w" fact="0.3246"/>
          <dgm:constr type="t" for="ch" forName="image3" refType="h" fact="0"/>
          <dgm:constr type="w" for="ch" forName="image3" refType="w" fact="0.1886"/>
          <dgm:constr type="h" for="ch" forName="image3" refType="h" fact="0.3106"/>
          <dgm:constr type="l" for="ch" forName="text1" refType="w" fact="0.1623"/>
          <dgm:constr type="t" for="ch" forName="text1" refType="h" fact="0.516"/>
          <dgm:constr type="w" for="ch" forName="text1" refType="w" fact="0.1886"/>
          <dgm:constr type="h" for="ch" forName="text1" refType="h" fact="0.3106"/>
          <dgm:constr type="l" for="ch" forName="text3" refType="w" fact="0.1623"/>
          <dgm:constr type="t" for="ch" forName="text3" refType="h" fact="0.1727"/>
          <dgm:constr type="w" for="ch" forName="text3" refType="w" fact="0.1886"/>
          <dgm:constr type="h" for="ch" forName="text3" refType="h" fact="0.3106"/>
          <dgm:constr type="l" for="ch" forName="textaccent1" refType="w" fact="0.1668"/>
          <dgm:constr type="t" for="ch" forName="textaccent1" refType="h" fact="0.6549"/>
          <dgm:constr type="w" for="ch" forName="textaccent1" refType="w" fact="0.022"/>
          <dgm:constr type="h" for="ch" forName="textaccent1" refType="h" fact="0.0364"/>
          <dgm:constr type="l" for="ch" forName="image1" refType="w" fact="0"/>
          <dgm:constr type="t" for="ch" forName="image1" refType="h" fact="0.3443"/>
          <dgm:constr type="w" for="ch" forName="image1" refType="w" fact="0.1886"/>
          <dgm:constr type="h" for="ch" forName="image1" refType="h" fact="0.3106"/>
          <dgm:constr type="l" for="ch" forName="imageaccent1" refType="w" fact="0.1292"/>
          <dgm:constr type="t" for="ch" forName="imageaccent1" refType="h" fact="0.6137"/>
          <dgm:constr type="w" for="ch" forName="imageaccent1" refType="w" fact="0.022"/>
          <dgm:constr type="h" for="ch" forName="imageaccent1" refType="h" fact="0.0364"/>
          <dgm:constr type="l" for="ch" forName="textaccent2" refType="w" fact="0.4544"/>
          <dgm:constr type="t" for="ch" forName="textaccent2" refType="h" fact="0.612"/>
          <dgm:constr type="w" for="ch" forName="textaccent2" refType="w" fact="0.022"/>
          <dgm:constr type="h" for="ch" forName="textaccent2" refType="h" fact="0.0364"/>
          <dgm:constr type="l" for="ch" forName="imageaccent2" refType="w" fact="0.4914"/>
          <dgm:constr type="t" for="ch" forName="imageaccent2" refType="h" fact="0.6536"/>
          <dgm:constr type="w" for="ch" forName="imageaccent2" refType="w" fact="0.022"/>
          <dgm:constr type="h" for="ch" forName="imageaccent2" refType="h" fact="0.0364"/>
          <dgm:constr type="l" for="ch" forName="textaccent3" refType="w" fact="0.2915"/>
          <dgm:constr type="t" for="ch" forName="textaccent3" refType="h" fact="0.1786"/>
          <dgm:constr type="w" for="ch" forName="textaccent3" refType="w" fact="0.022"/>
          <dgm:constr type="h" for="ch" forName="textaccent3" refType="h" fact="0.0364"/>
          <dgm:constr type="l" for="ch" forName="imageaccent3" refType="w" fact="0.3299"/>
          <dgm:constr type="t" for="ch" forName="imageaccent3" refType="h" fact="0.1376"/>
          <dgm:constr type="w" for="ch" forName="imageaccent3" refType="w" fact="0.022"/>
          <dgm:constr type="h" for="ch" forName="imageaccent3" refType="h" fact="0.0364"/>
          <dgm:constr type="l" for="ch" forName="textaccent4" refType="w" fact="0.65"/>
          <dgm:constr type="t" for="ch" forName="textaccent4" refType="h" fact="0.3096"/>
          <dgm:constr type="w" for="ch" forName="textaccent4" refType="w" fact="0.022"/>
          <dgm:constr type="h" for="ch" forName="textaccent4" refType="h" fact="0.0364"/>
          <dgm:constr type="l" for="ch" forName="imageaccent4" refType="w" fact="0.6859"/>
          <dgm:constr type="t" for="ch" forName="imageaccent4" refType="h" fact="0.3522"/>
          <dgm:constr type="w" for="ch" forName="imageaccent4" refType="w" fact="0.022"/>
          <dgm:constr type="h" for="ch" forName="imageaccent4" refType="h" fact="0.0364"/>
          <dgm:constr type="l" for="ch" forName="textaccent5" refType="w" fact="0.8123"/>
          <dgm:constr type="t" for="ch" forName="textaccent5" refType="h" fact="0.1425"/>
          <dgm:constr type="w" for="ch" forName="textaccent5" refType="w" fact="0.022"/>
          <dgm:constr type="h" for="ch" forName="textaccent5" refType="h" fact="0.0364"/>
          <dgm:constr type="l" for="ch" forName="imageaccent5" refType="w" fact="0.849"/>
          <dgm:constr type="t" for="ch" forName="imageaccent5" refType="h" fact="0.1835"/>
          <dgm:constr type="w" for="ch" forName="imageaccent5" refType="w" fact="0.022"/>
          <dgm:constr type="h" for="ch" forName="imageaccent5" refType="h" fact="0.0364"/>
          <dgm:constr type="l" for="ch" forName="image6" refType="w" fact="0.6491"/>
          <dgm:constr type="t" for="ch" forName="image6" refType="h" fact="0.6894"/>
          <dgm:constr type="w" for="ch" forName="image6" refType="w" fact="0.1886"/>
          <dgm:constr type="h" for="ch" forName="image6" refType="h" fact="0.3106"/>
          <dgm:constr type="l" for="ch" forName="text6" refType="w" fact="0.8114"/>
          <dgm:constr type="t" for="ch" forName="text6" refType="h" fact="0.5194"/>
          <dgm:constr type="w" for="ch" forName="text6" refType="w" fact="0.1886"/>
          <dgm:constr type="h" for="ch" forName="text6" refType="h" fact="0.3106"/>
          <dgm:constr type="l" for="ch" forName="imageaccent6" refType="w" fact="0.8138"/>
          <dgm:constr type="t" for="ch" forName="imageaccent6" refType="h" fact="0.8257"/>
          <dgm:constr type="w" for="ch" forName="imageaccent6" refType="w" fact="0.022"/>
          <dgm:constr type="h" for="ch" forName="imageaccent6" refType="h" fact="0.0364"/>
          <dgm:constr type="l" for="ch" forName="textaccent6" refType="w" fact="0.8488"/>
          <dgm:constr type="t" for="ch" forName="textaccent6" refType="h" fact="0.7914"/>
          <dgm:constr type="w" for="ch" forName="textaccent6" refType="w" fact="0.022"/>
          <dgm:constr type="h" for="ch" forName="textaccent6" refType="h" fact="0.0364"/>
        </dgm:constrLst>
      </dgm:if>
      <dgm:if name="Name8" axis="ch" ptType="node" func="cnt" op="equ" val="7">
        <dgm:alg type="composite">
          <dgm:param type="ar" val="1.6382"/>
        </dgm:alg>
        <dgm:constrLst>
          <dgm:constr type="primFontSz" for="des" ptType="node" op="equ" val="65"/>
          <dgm:constr type="l" for="ch" forName="image4" refType="w" fact="0.6491"/>
          <dgm:constr type="t" for="ch" forName="image4" refType="h" fact="0.2961"/>
          <dgm:constr type="w" for="ch" forName="image4" refType="w" fact="0.1886"/>
          <dgm:constr type="h" for="ch" forName="image4" refType="h" fact="0.2653"/>
          <dgm:constr type="l" for="ch" forName="text5" refType="w" fact="0.6491"/>
          <dgm:constr type="t" for="ch" forName="text5" refType="h" fact="0.0028"/>
          <dgm:constr type="w" for="ch" forName="text5" refType="w" fact="0.1886"/>
          <dgm:constr type="h" for="ch" forName="text5" refType="h" fact="0.2653"/>
          <dgm:constr type="l" for="ch" forName="image5" refType="w" fact="0.8114"/>
          <dgm:constr type="t" for="ch" forName="image5" refType="h" fact="0.1508"/>
          <dgm:constr type="w" for="ch" forName="image5" refType="w" fact="0.1886"/>
          <dgm:constr type="h" for="ch" forName="image5" refType="h" fact="0.2653"/>
          <dgm:constr type="l" for="ch" forName="image2" refType="w" fact="0.4868"/>
          <dgm:constr type="t" for="ch" forName="image2" refType="h" fact="0.4402"/>
          <dgm:constr type="w" for="ch" forName="image2" refType="w" fact="0.1886"/>
          <dgm:constr type="h" for="ch" forName="image2" refType="h" fact="0.2653"/>
          <dgm:constr type="l" for="ch" forName="text4" refType="w" fact="0.4868"/>
          <dgm:constr type="t" for="ch" forName="text4" refType="h" fact="0.1469"/>
          <dgm:constr type="w" for="ch" forName="text4" refType="w" fact="0.1886"/>
          <dgm:constr type="h" for="ch" forName="text4" refType="h" fact="0.2653"/>
          <dgm:constr type="l" for="ch" forName="text2" refType="w" fact="0.3246"/>
          <dgm:constr type="t" for="ch" forName="text2" refType="h" fact="0.2933"/>
          <dgm:constr type="w" for="ch" forName="text2" refType="w" fact="0.1886"/>
          <dgm:constr type="h" for="ch" forName="text2" refType="h" fact="0.2653"/>
          <dgm:constr type="l" for="ch" forName="image3" refType="w" fact="0.3246"/>
          <dgm:constr type="t" for="ch" forName="image3" refType="h" fact="0"/>
          <dgm:constr type="w" for="ch" forName="image3" refType="w" fact="0.1886"/>
          <dgm:constr type="h" for="ch" forName="image3" refType="h" fact="0.2653"/>
          <dgm:constr type="l" for="ch" forName="text1" refType="w" fact="0.1623"/>
          <dgm:constr type="t" for="ch" forName="text1" refType="h" fact="0.4408"/>
          <dgm:constr type="w" for="ch" forName="text1" refType="w" fact="0.1886"/>
          <dgm:constr type="h" for="ch" forName="text1" refType="h" fact="0.2653"/>
          <dgm:constr type="l" for="ch" forName="text3" refType="w" fact="0.1623"/>
          <dgm:constr type="t" for="ch" forName="text3" refType="h" fact="0.1475"/>
          <dgm:constr type="w" for="ch" forName="text3" refType="w" fact="0.1886"/>
          <dgm:constr type="h" for="ch" forName="text3" refType="h" fact="0.2653"/>
          <dgm:constr type="l" for="ch" forName="textaccent1" refType="w" fact="0.1668"/>
          <dgm:constr type="t" for="ch" forName="textaccent1" refType="h" fact="0.5594"/>
          <dgm:constr type="w" for="ch" forName="textaccent1" refType="w" fact="0.022"/>
          <dgm:constr type="h" for="ch" forName="textaccent1" refType="h" fact="0.0311"/>
          <dgm:constr type="l" for="ch" forName="image1" refType="w" fact="0"/>
          <dgm:constr type="t" for="ch" forName="image1" refType="h" fact="0.2941"/>
          <dgm:constr type="w" for="ch" forName="image1" refType="w" fact="0.1886"/>
          <dgm:constr type="h" for="ch" forName="image1" refType="h" fact="0.2653"/>
          <dgm:constr type="l" for="ch" forName="imageaccent1" refType="w" fact="0.1292"/>
          <dgm:constr type="t" for="ch" forName="imageaccent1" refType="h" fact="0.5242"/>
          <dgm:constr type="w" for="ch" forName="imageaccent1" refType="w" fact="0.022"/>
          <dgm:constr type="h" for="ch" forName="imageaccent1" refType="h" fact="0.0311"/>
          <dgm:constr type="l" for="ch" forName="textaccent2" refType="w" fact="0.4544"/>
          <dgm:constr type="t" for="ch" forName="textaccent2" refType="h" fact="0.5228"/>
          <dgm:constr type="w" for="ch" forName="textaccent2" refType="w" fact="0.022"/>
          <dgm:constr type="h" for="ch" forName="textaccent2" refType="h" fact="0.0311"/>
          <dgm:constr type="l" for="ch" forName="imageaccent2" refType="w" fact="0.4914"/>
          <dgm:constr type="t" for="ch" forName="imageaccent2" refType="h" fact="0.5583"/>
          <dgm:constr type="w" for="ch" forName="imageaccent2" refType="w" fact="0.022"/>
          <dgm:constr type="h" for="ch" forName="imageaccent2" refType="h" fact="0.0311"/>
          <dgm:constr type="l" for="ch" forName="textaccent3" refType="w" fact="0.2907"/>
          <dgm:constr type="t" for="ch" forName="textaccent3" refType="h" fact="0.1511"/>
          <dgm:constr type="w" for="ch" forName="textaccent3" refType="w" fact="0.022"/>
          <dgm:constr type="h" for="ch" forName="textaccent3" refType="h" fact="0.0311"/>
          <dgm:constr type="l" for="ch" forName="imageaccent3" refType="w" fact="0.3299"/>
          <dgm:constr type="t" for="ch" forName="imageaccent3" refType="h" fact="0.1175"/>
          <dgm:constr type="w" for="ch" forName="imageaccent3" refType="w" fact="0.022"/>
          <dgm:constr type="h" for="ch" forName="imageaccent3" refType="h" fact="0.0311"/>
          <dgm:constr type="l" for="ch" forName="textaccent4" refType="w" fact="0.65"/>
          <dgm:constr type="t" for="ch" forName="textaccent4" refType="h" fact="0.2645"/>
          <dgm:constr type="w" for="ch" forName="textaccent4" refType="w" fact="0.022"/>
          <dgm:constr type="h" for="ch" forName="textaccent4" refType="h" fact="0.0311"/>
          <dgm:constr type="l" for="ch" forName="imageaccent4" refType="w" fact="0.6859"/>
          <dgm:constr type="t" for="ch" forName="imageaccent4" refType="h" fact="0.3008"/>
          <dgm:constr type="w" for="ch" forName="imageaccent4" refType="w" fact="0.022"/>
          <dgm:constr type="h" for="ch" forName="imageaccent4" refType="h" fact="0.0311"/>
          <dgm:constr type="l" for="ch" forName="textaccent5" refType="w" fact="0.8123"/>
          <dgm:constr type="t" for="ch" forName="textaccent5" refType="h" fact="0.1217"/>
          <dgm:constr type="w" for="ch" forName="textaccent5" refType="w" fact="0.022"/>
          <dgm:constr type="h" for="ch" forName="textaccent5" refType="h" fact="0.0311"/>
          <dgm:constr type="l" for="ch" forName="imageaccent5" refType="w" fact="0.849"/>
          <dgm:constr type="t" for="ch" forName="imageaccent5" refType="h" fact="0.1567"/>
          <dgm:constr type="w" for="ch" forName="imageaccent5" refType="w" fact="0.022"/>
          <dgm:constr type="h" for="ch" forName="imageaccent5" refType="h" fact="0.0311"/>
          <dgm:constr type="l" for="ch" forName="image6" refType="w" fact="0.6491"/>
          <dgm:constr type="t" for="ch" forName="image6" refType="h" fact="0.5889"/>
          <dgm:constr type="w" for="ch" forName="image6" refType="w" fact="0.1886"/>
          <dgm:constr type="h" for="ch" forName="image6" refType="h" fact="0.2653"/>
          <dgm:constr type="l" for="ch" forName="text6" refType="w" fact="0.8114"/>
          <dgm:constr type="t" for="ch" forName="text6" refType="h" fact="0.4436"/>
          <dgm:constr type="w" for="ch" forName="text6" refType="w" fact="0.1886"/>
          <dgm:constr type="h" for="ch" forName="text6" refType="h" fact="0.2653"/>
          <dgm:constr type="l" for="ch" forName="imageaccent6" refType="w" fact="0.8138"/>
          <dgm:constr type="t" for="ch" forName="imageaccent6" refType="h" fact="0.7053"/>
          <dgm:constr type="w" for="ch" forName="imageaccent6" refType="w" fact="0.022"/>
          <dgm:constr type="h" for="ch" forName="imageaccent6" refType="h" fact="0.0311"/>
          <dgm:constr type="l" for="ch" forName="textaccent6" refType="w" fact="0.8488"/>
          <dgm:constr type="t" for="ch" forName="textaccent6" refType="h" fact="0.676"/>
          <dgm:constr type="w" for="ch" forName="textaccent6" refType="w" fact="0.022"/>
          <dgm:constr type="h" for="ch" forName="textaccent6" refType="h" fact="0.0311"/>
          <dgm:constr type="l" for="ch" forName="text7" refType="w" fact="0.3244"/>
          <dgm:constr type="t" for="ch" forName="text7" refType="h" fact="0.5872"/>
          <dgm:constr type="w" for="ch" forName="text7" refType="w" fact="0.1886"/>
          <dgm:constr type="h" for="ch" forName="text7" refType="h" fact="0.2653"/>
          <dgm:constr type="l" for="ch" forName="image7" refType="w" fact="0.1622"/>
          <dgm:constr type="t" for="ch" forName="image7" refType="h" fact="0.7347"/>
          <dgm:constr type="w" for="ch" forName="image7" refType="w" fact="0.1886"/>
          <dgm:constr type="h" for="ch" forName="image7" refType="h" fact="0.2653"/>
          <dgm:constr type="l" for="ch" forName="imageaccent7" refType="w" fact="0.2905"/>
          <dgm:constr type="t" for="ch" forName="imageaccent7" refType="h" fact="0.7384"/>
          <dgm:constr type="w" for="ch" forName="imageaccent7" refType="w" fact="0.022"/>
          <dgm:constr type="h" for="ch" forName="imageaccent7" refType="h" fact="0.0311"/>
          <dgm:constr type="l" for="ch" forName="textaccent7" refType="w" fact="0.3298"/>
          <dgm:constr type="t" for="ch" forName="textaccent7" refType="h" fact="0.7048"/>
          <dgm:constr type="w" for="ch" forName="textaccent7" refType="w" fact="0.022"/>
          <dgm:constr type="h" for="ch" forName="textaccent7" refType="h" fact="0.0311"/>
        </dgm:constrLst>
      </dgm:if>
      <dgm:if name="Name9" axis="ch" ptType="node" func="cnt" op="equ" val="8">
        <dgm:alg type="composite">
          <dgm:param type="ar" val="1.8974"/>
        </dgm:alg>
        <dgm:constrLst>
          <dgm:constr type="primFontSz" for="des" ptType="node" op="equ" val="65"/>
          <dgm:constr type="l" for="ch" forName="image4" refType="w" fact="0.5589"/>
          <dgm:constr type="t" for="ch" forName="image4" refType="h" fact="0.2952"/>
          <dgm:constr type="w" for="ch" forName="image4" refType="w" fact="0.1624"/>
          <dgm:constr type="h" for="ch" forName="image4" refType="h" fact="0.2645"/>
          <dgm:constr type="l" for="ch" forName="text5" refType="w" fact="0.5589"/>
          <dgm:constr type="t" for="ch" forName="text5" refType="h" fact="0.0028"/>
          <dgm:constr type="w" for="ch" forName="text5" refType="w" fact="0.1624"/>
          <dgm:constr type="h" for="ch" forName="text5" refType="h" fact="0.2645"/>
          <dgm:constr type="l" for="ch" forName="image5" refType="w" fact="0.6986"/>
          <dgm:constr type="t" for="ch" forName="image5" refType="h" fact="0.1504"/>
          <dgm:constr type="w" for="ch" forName="image5" refType="w" fact="0.1624"/>
          <dgm:constr type="h" for="ch" forName="image5" refType="h" fact="0.2645"/>
          <dgm:constr type="l" for="ch" forName="image2" refType="w" fact="0.4192"/>
          <dgm:constr type="t" for="ch" forName="image2" refType="h" fact="0.439"/>
          <dgm:constr type="w" for="ch" forName="image2" refType="w" fact="0.1624"/>
          <dgm:constr type="h" for="ch" forName="image2" refType="h" fact="0.2645"/>
          <dgm:constr type="l" for="ch" forName="text4" refType="w" fact="0.4192"/>
          <dgm:constr type="t" for="ch" forName="text4" refType="h" fact="0.1465"/>
          <dgm:constr type="w" for="ch" forName="text4" refType="w" fact="0.1624"/>
          <dgm:constr type="h" for="ch" forName="text4" refType="h" fact="0.2645"/>
          <dgm:constr type="l" for="ch" forName="text2" refType="w" fact="0.2794"/>
          <dgm:constr type="t" for="ch" forName="text2" refType="h" fact="0.2925"/>
          <dgm:constr type="w" for="ch" forName="text2" refType="w" fact="0.1624"/>
          <dgm:constr type="h" for="ch" forName="text2" refType="h" fact="0.2645"/>
          <dgm:constr type="l" for="ch" forName="image3" refType="w" fact="0.2794"/>
          <dgm:constr type="t" for="ch" forName="image3" refType="h" fact="0"/>
          <dgm:constr type="w" for="ch" forName="image3" refType="w" fact="0.1624"/>
          <dgm:constr type="h" for="ch" forName="image3" refType="h" fact="0.2645"/>
          <dgm:constr type="l" for="ch" forName="text1" refType="w" fact="0.1397"/>
          <dgm:constr type="t" for="ch" forName="text1" refType="h" fact="0.4395"/>
          <dgm:constr type="w" for="ch" forName="text1" refType="w" fact="0.1624"/>
          <dgm:constr type="h" for="ch" forName="text1" refType="h" fact="0.2645"/>
          <dgm:constr type="l" for="ch" forName="text3" refType="w" fact="0.1397"/>
          <dgm:constr type="t" for="ch" forName="text3" refType="h" fact="0.1471"/>
          <dgm:constr type="w" for="ch" forName="text3" refType="w" fact="0.1624"/>
          <dgm:constr type="h" for="ch" forName="text3" refType="h" fact="0.2645"/>
          <dgm:constr type="l" for="ch" forName="textaccent1" refType="w" fact="0.1436"/>
          <dgm:constr type="t" for="ch" forName="textaccent1" refType="h" fact="0.5578"/>
          <dgm:constr type="w" for="ch" forName="textaccent1" refType="w" fact="0.0189"/>
          <dgm:constr type="h" for="ch" forName="textaccent1" refType="h" fact="0.031"/>
          <dgm:constr type="l" for="ch" forName="image1" refType="w" fact="0"/>
          <dgm:constr type="t" for="ch" forName="image1" refType="h" fact="0.2933"/>
          <dgm:constr type="w" for="ch" forName="image1" refType="w" fact="0.1624"/>
          <dgm:constr type="h" for="ch" forName="image1" refType="h" fact="0.2645"/>
          <dgm:constr type="l" for="ch" forName="imageaccent1" refType="w" fact="0.1112"/>
          <dgm:constr type="t" for="ch" forName="imageaccent1" refType="h" fact="0.5227"/>
          <dgm:constr type="w" for="ch" forName="imageaccent1" refType="w" fact="0.0189"/>
          <dgm:constr type="h" for="ch" forName="imageaccent1" refType="h" fact="0.031"/>
          <dgm:constr type="l" for="ch" forName="textaccent2" refType="w" fact="0.3912"/>
          <dgm:constr type="t" for="ch" forName="textaccent2" refType="h" fact="0.5213"/>
          <dgm:constr type="w" for="ch" forName="textaccent2" refType="w" fact="0.0189"/>
          <dgm:constr type="h" for="ch" forName="textaccent2" refType="h" fact="0.031"/>
          <dgm:constr type="l" for="ch" forName="imageaccent2" refType="w" fact="0.4231"/>
          <dgm:constr type="t" for="ch" forName="imageaccent2" refType="h" fact="0.5567"/>
          <dgm:constr type="w" for="ch" forName="imageaccent2" refType="w" fact="0.0189"/>
          <dgm:constr type="h" for="ch" forName="imageaccent2" refType="h" fact="0.031"/>
          <dgm:constr type="l" for="ch" forName="textaccent3" refType="w" fact="0.2502"/>
          <dgm:constr type="t" for="ch" forName="textaccent3" refType="h" fact="0.1507"/>
          <dgm:constr type="w" for="ch" forName="textaccent3" refType="w" fact="0.0189"/>
          <dgm:constr type="h" for="ch" forName="textaccent3" refType="h" fact="0.031"/>
          <dgm:constr type="l" for="ch" forName="imageaccent3" refType="w" fact="0.2841"/>
          <dgm:constr type="t" for="ch" forName="imageaccent3" refType="h" fact="0.1172"/>
          <dgm:constr type="w" for="ch" forName="imageaccent3" refType="w" fact="0.0189"/>
          <dgm:constr type="h" for="ch" forName="imageaccent3" refType="h" fact="0.031"/>
          <dgm:constr type="l" for="ch" forName="textaccent4" refType="w" fact="0.5596"/>
          <dgm:constr type="t" for="ch" forName="textaccent4" refType="h" fact="0.2637"/>
          <dgm:constr type="w" for="ch" forName="textaccent4" refType="w" fact="0.0189"/>
          <dgm:constr type="h" for="ch" forName="textaccent4" refType="h" fact="0.031"/>
          <dgm:constr type="l" for="ch" forName="imageaccent4" refType="w" fact="0.5905"/>
          <dgm:constr type="t" for="ch" forName="imageaccent4" refType="h" fact="0.3"/>
          <dgm:constr type="w" for="ch" forName="imageaccent4" refType="w" fact="0.0189"/>
          <dgm:constr type="h" for="ch" forName="imageaccent4" refType="h" fact="0.031"/>
          <dgm:constr type="l" for="ch" forName="textaccent5" refType="w" fact="0.6993"/>
          <dgm:constr type="t" for="ch" forName="textaccent5" refType="h" fact="0.1214"/>
          <dgm:constr type="w" for="ch" forName="textaccent5" refType="w" fact="0.0189"/>
          <dgm:constr type="h" for="ch" forName="textaccent5" refType="h" fact="0.031"/>
          <dgm:constr type="l" for="ch" forName="imageaccent5" refType="w" fact="0.731"/>
          <dgm:constr type="t" for="ch" forName="imageaccent5" refType="h" fact="0.1563"/>
          <dgm:constr type="w" for="ch" forName="imageaccent5" refType="w" fact="0.0189"/>
          <dgm:constr type="h" for="ch" forName="imageaccent5" refType="h" fact="0.031"/>
          <dgm:constr type="l" for="ch" forName="image6" refType="w" fact="0.5589"/>
          <dgm:constr type="t" for="ch" forName="image6" refType="h" fact="0.5872"/>
          <dgm:constr type="w" for="ch" forName="image6" refType="w" fact="0.1624"/>
          <dgm:constr type="h" for="ch" forName="image6" refType="h" fact="0.2645"/>
          <dgm:constr type="l" for="ch" forName="text6" refType="w" fact="0.6986"/>
          <dgm:constr type="t" for="ch" forName="text6" refType="h" fact="0.4424"/>
          <dgm:constr type="w" for="ch" forName="text6" refType="w" fact="0.1624"/>
          <dgm:constr type="h" for="ch" forName="text6" refType="h" fact="0.2645"/>
          <dgm:constr type="l" for="ch" forName="imageaccent6" refType="w" fact="0.7007"/>
          <dgm:constr type="t" for="ch" forName="imageaccent6" refType="h" fact="0.7033"/>
          <dgm:constr type="w" for="ch" forName="imageaccent6" refType="w" fact="0.0189"/>
          <dgm:constr type="h" for="ch" forName="imageaccent6" refType="h" fact="0.031"/>
          <dgm:constr type="l" for="ch" forName="textaccent6" refType="w" fact="0.7308"/>
          <dgm:constr type="t" for="ch" forName="textaccent6" refType="h" fact="0.6741"/>
          <dgm:constr type="w" for="ch" forName="textaccent6" refType="w" fact="0.0189"/>
          <dgm:constr type="h" for="ch" forName="textaccent6" refType="h" fact="0.031"/>
          <dgm:constr type="l" for="ch" forName="text7" refType="w" fact="0.2793"/>
          <dgm:constr type="t" for="ch" forName="text7" refType="h" fact="0.5856"/>
          <dgm:constr type="w" for="ch" forName="text7" refType="w" fact="0.1624"/>
          <dgm:constr type="h" for="ch" forName="text7" refType="h" fact="0.2645"/>
          <dgm:constr type="l" for="ch" forName="image7" refType="w" fact="0.1396"/>
          <dgm:constr type="t" for="ch" forName="image7" refType="h" fact="0.7326"/>
          <dgm:constr type="w" for="ch" forName="image7" refType="w" fact="0.1624"/>
          <dgm:constr type="h" for="ch" forName="image7" refType="h" fact="0.2645"/>
          <dgm:constr type="l" for="ch" forName="imageaccent7" refType="w" fact="0.2501"/>
          <dgm:constr type="t" for="ch" forName="imageaccent7" refType="h" fact="0.7363"/>
          <dgm:constr type="w" for="ch" forName="imageaccent7" refType="w" fact="0.0189"/>
          <dgm:constr type="h" for="ch" forName="imageaccent7" refType="h" fact="0.031"/>
          <dgm:constr type="l" for="ch" forName="textaccent7" refType="w" fact="0.284"/>
          <dgm:constr type="t" for="ch" forName="textaccent7" refType="h" fact="0.7028"/>
          <dgm:constr type="w" for="ch" forName="textaccent7" refType="w" fact="0.0189"/>
          <dgm:constr type="h" for="ch" forName="textaccent7" refType="h" fact="0.031"/>
          <dgm:constr type="l" for="ch" forName="image8" refType="w" fact="0.6979"/>
          <dgm:constr type="t" for="ch" forName="image8" refType="h" fact="0.7355"/>
          <dgm:constr type="w" for="ch" forName="image8" refType="w" fact="0.1624"/>
          <dgm:constr type="h" for="ch" forName="image8" refType="h" fact="0.2645"/>
          <dgm:constr type="l" for="ch" forName="text8" refType="w" fact="0.8376"/>
          <dgm:constr type="t" for="ch" forName="text8" refType="h" fact="0.5906"/>
          <dgm:constr type="w" for="ch" forName="text8" refType="w" fact="0.1624"/>
          <dgm:constr type="h" for="ch" forName="text8" refType="h" fact="0.2645"/>
          <dgm:constr type="l" for="ch" forName="imageaccent8" refType="w" fact="0.8397"/>
          <dgm:constr type="t" for="ch" forName="imageaccent8" refType="h" fact="0.8516"/>
          <dgm:constr type="w" for="ch" forName="imageaccent8" refType="w" fact="0.0189"/>
          <dgm:constr type="h" for="ch" forName="imageaccent8" refType="h" fact="0.031"/>
          <dgm:constr type="l" for="ch" forName="textaccent8" refType="w" fact="0.8698"/>
          <dgm:constr type="t" for="ch" forName="textaccent8" refType="h" fact="0.8223"/>
          <dgm:constr type="w" for="ch" forName="textaccent8" refType="w" fact="0.0189"/>
          <dgm:constr type="h" for="ch" forName="textaccent8" refType="h" fact="0.031"/>
        </dgm:constrLst>
      </dgm:if>
      <dgm:if name="Name10" axis="ch" ptType="node" func="cnt" op="equ" val="9">
        <dgm:alg type="composite">
          <dgm:param type="ar" val="1.8986"/>
        </dgm:alg>
        <dgm:constrLst>
          <dgm:constr type="primFontSz" for="des" ptType="node" op="equ" val="65"/>
          <dgm:constr type="l" for="ch" forName="image4" refType="w" fact="0.5585"/>
          <dgm:constr type="t" for="ch" forName="image4" refType="h" fact="0.2952"/>
          <dgm:constr type="w" for="ch" forName="image4" refType="w" fact="0.1623"/>
          <dgm:constr type="h" for="ch" forName="image4" refType="h" fact="0.2645"/>
          <dgm:constr type="l" for="ch" forName="text5" refType="w" fact="0.5585"/>
          <dgm:constr type="t" for="ch" forName="text5" refType="h" fact="0.0028"/>
          <dgm:constr type="w" for="ch" forName="text5" refType="w" fact="0.1623"/>
          <dgm:constr type="h" for="ch" forName="text5" refType="h" fact="0.2645"/>
          <dgm:constr type="l" for="ch" forName="image5" refType="w" fact="0.6982"/>
          <dgm:constr type="t" for="ch" forName="image5" refType="h" fact="0.1504"/>
          <dgm:constr type="w" for="ch" forName="image5" refType="w" fact="0.1623"/>
          <dgm:constr type="h" for="ch" forName="image5" refType="h" fact="0.2645"/>
          <dgm:constr type="l" for="ch" forName="image2" refType="w" fact="0.4189"/>
          <dgm:constr type="t" for="ch" forName="image2" refType="h" fact="0.439"/>
          <dgm:constr type="w" for="ch" forName="image2" refType="w" fact="0.1623"/>
          <dgm:constr type="h" for="ch" forName="image2" refType="h" fact="0.2645"/>
          <dgm:constr type="l" for="ch" forName="text4" refType="w" fact="0.4189"/>
          <dgm:constr type="t" for="ch" forName="text4" refType="h" fact="0.1465"/>
          <dgm:constr type="w" for="ch" forName="text4" refType="w" fact="0.1623"/>
          <dgm:constr type="h" for="ch" forName="text4" refType="h" fact="0.2645"/>
          <dgm:constr type="l" for="ch" forName="text2" refType="w" fact="0.2793"/>
          <dgm:constr type="t" for="ch" forName="text2" refType="h" fact="0.2925"/>
          <dgm:constr type="w" for="ch" forName="text2" refType="w" fact="0.1623"/>
          <dgm:constr type="h" for="ch" forName="text2" refType="h" fact="0.2645"/>
          <dgm:constr type="l" for="ch" forName="image3" refType="w" fact="0.2793"/>
          <dgm:constr type="t" for="ch" forName="image3" refType="h" fact="0"/>
          <dgm:constr type="w" for="ch" forName="image3" refType="w" fact="0.1623"/>
          <dgm:constr type="h" for="ch" forName="image3" refType="h" fact="0.2645"/>
          <dgm:constr type="l" for="ch" forName="text1" refType="w" fact="0.1396"/>
          <dgm:constr type="t" for="ch" forName="text1" refType="h" fact="0.4395"/>
          <dgm:constr type="w" for="ch" forName="text1" refType="w" fact="0.1623"/>
          <dgm:constr type="h" for="ch" forName="text1" refType="h" fact="0.2645"/>
          <dgm:constr type="l" for="ch" forName="text3" refType="w" fact="0.1396"/>
          <dgm:constr type="t" for="ch" forName="text3" refType="h" fact="0.1471"/>
          <dgm:constr type="w" for="ch" forName="text3" refType="w" fact="0.1623"/>
          <dgm:constr type="h" for="ch" forName="text3" refType="h" fact="0.2645"/>
          <dgm:constr type="l" for="ch" forName="textaccent1" refType="w" fact="0.1435"/>
          <dgm:constr type="t" for="ch" forName="textaccent1" refType="h" fact="0.5578"/>
          <dgm:constr type="w" for="ch" forName="textaccent1" refType="w" fact="0.0189"/>
          <dgm:constr type="h" for="ch" forName="textaccent1" refType="h" fact="0.031"/>
          <dgm:constr type="l" for="ch" forName="image1" refType="w" fact="0"/>
          <dgm:constr type="t" for="ch" forName="image1" refType="h" fact="0.2933"/>
          <dgm:constr type="w" for="ch" forName="image1" refType="w" fact="0.1623"/>
          <dgm:constr type="h" for="ch" forName="image1" refType="h" fact="0.2645"/>
          <dgm:constr type="l" for="ch" forName="imageaccent1" refType="w" fact="0.1111"/>
          <dgm:constr type="t" for="ch" forName="imageaccent1" refType="h" fact="0.5227"/>
          <dgm:constr type="w" for="ch" forName="imageaccent1" refType="w" fact="0.0189"/>
          <dgm:constr type="h" for="ch" forName="imageaccent1" refType="h" fact="0.031"/>
          <dgm:constr type="l" for="ch" forName="textaccent2" refType="w" fact="0.391"/>
          <dgm:constr type="t" for="ch" forName="textaccent2" refType="h" fact="0.5213"/>
          <dgm:constr type="w" for="ch" forName="textaccent2" refType="w" fact="0.0189"/>
          <dgm:constr type="h" for="ch" forName="textaccent2" refType="h" fact="0.031"/>
          <dgm:constr type="l" for="ch" forName="imageaccent2" refType="w" fact="0.4228"/>
          <dgm:constr type="t" for="ch" forName="imageaccent2" refType="h" fact="0.5567"/>
          <dgm:constr type="w" for="ch" forName="imageaccent2" refType="w" fact="0.0189"/>
          <dgm:constr type="h" for="ch" forName="imageaccent2" refType="h" fact="0.031"/>
          <dgm:constr type="l" for="ch" forName="textaccent3" refType="w" fact="0.2501"/>
          <dgm:constr type="t" for="ch" forName="textaccent3" refType="h" fact="0.1507"/>
          <dgm:constr type="w" for="ch" forName="textaccent3" refType="w" fact="0.0189"/>
          <dgm:constr type="h" for="ch" forName="textaccent3" refType="h" fact="0.031"/>
          <dgm:constr type="l" for="ch" forName="imageaccent3" refType="w" fact="0.2839"/>
          <dgm:constr type="t" for="ch" forName="imageaccent3" refType="h" fact="0.1172"/>
          <dgm:constr type="w" for="ch" forName="imageaccent3" refType="w" fact="0.0189"/>
          <dgm:constr type="h" for="ch" forName="imageaccent3" refType="h" fact="0.031"/>
          <dgm:constr type="l" for="ch" forName="textaccent4" refType="w" fact="0.5593"/>
          <dgm:constr type="t" for="ch" forName="textaccent4" refType="h" fact="0.2637"/>
          <dgm:constr type="w" for="ch" forName="textaccent4" refType="w" fact="0.0189"/>
          <dgm:constr type="h" for="ch" forName="textaccent4" refType="h" fact="0.031"/>
          <dgm:constr type="l" for="ch" forName="imageaccent4" refType="w" fact="0.5901"/>
          <dgm:constr type="t" for="ch" forName="imageaccent4" refType="h" fact="0.3"/>
          <dgm:constr type="w" for="ch" forName="imageaccent4" refType="w" fact="0.0189"/>
          <dgm:constr type="h" for="ch" forName="imageaccent4" refType="h" fact="0.031"/>
          <dgm:constr type="l" for="ch" forName="textaccent5" refType="w" fact="0.6989"/>
          <dgm:constr type="t" for="ch" forName="textaccent5" refType="h" fact="0.1214"/>
          <dgm:constr type="w" for="ch" forName="textaccent5" refType="w" fact="0.0189"/>
          <dgm:constr type="h" for="ch" forName="textaccent5" refType="h" fact="0.031"/>
          <dgm:constr type="l" for="ch" forName="imageaccent5" refType="w" fact="0.7305"/>
          <dgm:constr type="t" for="ch" forName="imageaccent5" refType="h" fact="0.1563"/>
          <dgm:constr type="w" for="ch" forName="imageaccent5" refType="w" fact="0.0189"/>
          <dgm:constr type="h" for="ch" forName="imageaccent5" refType="h" fact="0.031"/>
          <dgm:constr type="l" for="ch" forName="image6" refType="w" fact="0.5585"/>
          <dgm:constr type="t" for="ch" forName="image6" refType="h" fact="0.5872"/>
          <dgm:constr type="w" for="ch" forName="image6" refType="w" fact="0.1623"/>
          <dgm:constr type="h" for="ch" forName="image6" refType="h" fact="0.2645"/>
          <dgm:constr type="l" for="ch" forName="text6" refType="w" fact="0.6982"/>
          <dgm:constr type="t" for="ch" forName="text6" refType="h" fact="0.4424"/>
          <dgm:constr type="w" for="ch" forName="text6" refType="w" fact="0.1623"/>
          <dgm:constr type="h" for="ch" forName="text6" refType="h" fact="0.2645"/>
          <dgm:constr type="l" for="ch" forName="imageaccent6" refType="w" fact="0.7002"/>
          <dgm:constr type="t" for="ch" forName="imageaccent6" refType="h" fact="0.7033"/>
          <dgm:constr type="w" for="ch" forName="imageaccent6" refType="w" fact="0.0189"/>
          <dgm:constr type="h" for="ch" forName="imageaccent6" refType="h" fact="0.031"/>
          <dgm:constr type="l" for="ch" forName="textaccent6" refType="w" fact="0.7303"/>
          <dgm:constr type="t" for="ch" forName="textaccent6" refType="h" fact="0.6741"/>
          <dgm:constr type="w" for="ch" forName="textaccent6" refType="w" fact="0.0189"/>
          <dgm:constr type="h" for="ch" forName="textaccent6" refType="h" fact="0.031"/>
          <dgm:constr type="l" for="ch" forName="text7" refType="w" fact="0.2792"/>
          <dgm:constr type="t" for="ch" forName="text7" refType="h" fact="0.5856"/>
          <dgm:constr type="w" for="ch" forName="text7" refType="w" fact="0.1623"/>
          <dgm:constr type="h" for="ch" forName="text7" refType="h" fact="0.2645"/>
          <dgm:constr type="l" for="ch" forName="image7" refType="w" fact="0.1395"/>
          <dgm:constr type="t" for="ch" forName="image7" refType="h" fact="0.7326"/>
          <dgm:constr type="w" for="ch" forName="image7" refType="w" fact="0.1623"/>
          <dgm:constr type="h" for="ch" forName="image7" refType="h" fact="0.2645"/>
          <dgm:constr type="l" for="ch" forName="imageaccent7" refType="w" fact="0.25"/>
          <dgm:constr type="t" for="ch" forName="imageaccent7" refType="h" fact="0.7363"/>
          <dgm:constr type="w" for="ch" forName="imageaccent7" refType="w" fact="0.0189"/>
          <dgm:constr type="h" for="ch" forName="imageaccent7" refType="h" fact="0.031"/>
          <dgm:constr type="l" for="ch" forName="textaccent7" refType="w" fact="0.2838"/>
          <dgm:constr type="t" for="ch" forName="textaccent7" refType="h" fact="0.7028"/>
          <dgm:constr type="w" for="ch" forName="textaccent7" refType="w" fact="0.0189"/>
          <dgm:constr type="h" for="ch" forName="textaccent7" refType="h" fact="0.031"/>
          <dgm:constr type="l" for="ch" forName="image8" refType="w" fact="0.6975"/>
          <dgm:constr type="t" for="ch" forName="image8" refType="h" fact="0.7355"/>
          <dgm:constr type="w" for="ch" forName="image8" refType="w" fact="0.1623"/>
          <dgm:constr type="h" for="ch" forName="image8" refType="h" fact="0.2645"/>
          <dgm:constr type="l" for="ch" forName="text8" refType="w" fact="0.8371"/>
          <dgm:constr type="t" for="ch" forName="text8" refType="h" fact="0.5906"/>
          <dgm:constr type="w" for="ch" forName="text8" refType="w" fact="0.1623"/>
          <dgm:constr type="h" for="ch" forName="text8" refType="h" fact="0.2645"/>
          <dgm:constr type="l" for="ch" forName="imageaccent8" refType="w" fact="0.8392"/>
          <dgm:constr type="t" for="ch" forName="imageaccent8" refType="h" fact="0.8516"/>
          <dgm:constr type="w" for="ch" forName="imageaccent8" refType="w" fact="0.0189"/>
          <dgm:constr type="h" for="ch" forName="imageaccent8" refType="h" fact="0.031"/>
          <dgm:constr type="l" for="ch" forName="textaccent8" refType="w" fact="0.8693"/>
          <dgm:constr type="t" for="ch" forName="textaccent8" refType="h" fact="0.8223"/>
          <dgm:constr type="w" for="ch" forName="textaccent8" refType="w" fact="0.0189"/>
          <dgm:constr type="h" for="ch" forName="textaccent8" refType="h" fact="0.031"/>
          <dgm:constr type="l" for="ch" forName="text9" refType="w" fact="0.8377"/>
          <dgm:constr type="t" for="ch" forName="text9" refType="h" fact="0.0057"/>
          <dgm:constr type="w" for="ch" forName="text9" refType="w" fact="0.1623"/>
          <dgm:constr type="h" for="ch" forName="text9" refType="h" fact="0.2645"/>
          <dgm:constr type="l" for="ch" forName="textaccent9" refType="w" fact="0.95"/>
          <dgm:constr type="t" for="ch" forName="textaccent9" refType="h" fact="0.2383"/>
          <dgm:constr type="w" for="ch" forName="textaccent9" refType="w" fact="0.0189"/>
          <dgm:constr type="h" for="ch" forName="textaccent9" refType="h" fact="0.031"/>
          <dgm:constr type="l" for="ch" forName="image9" refType="w" fact="0.8377"/>
          <dgm:constr type="t" for="ch" forName="image9" refType="h" fact="0.2977"/>
          <dgm:constr type="w" for="ch" forName="image9" refType="w" fact="0.1623"/>
          <dgm:constr type="h" for="ch" forName="image9" refType="h" fact="0.2645"/>
          <dgm:constr type="l" for="ch" forName="imageaccent9" refType="w" fact="0.95"/>
          <dgm:constr type="t" for="ch" forName="imageaccent9" refType="h" fact="0.2993"/>
          <dgm:constr type="w" for="ch" forName="imageaccent9" refType="w" fact="0.0189"/>
          <dgm:constr type="h" for="ch" forName="imageaccent9" refType="h" fact="0.031"/>
        </dgm:constrLst>
      </dgm:if>
      <dgm:if name="Name11" axis="ch" ptType="node" func="cnt" op="equ" val="10">
        <dgm:alg type="composite">
          <dgm:param type="ar" val="1.6608"/>
        </dgm:alg>
        <dgm:constrLst>
          <dgm:constr type="primFontSz" for="des" ptType="node" op="equ" val="65"/>
          <dgm:constr type="l" for="ch" forName="image4" refType="w" fact="0.5585"/>
          <dgm:constr type="t" for="ch" forName="image4" refType="h" fact="0.2583"/>
          <dgm:constr type="w" for="ch" forName="image4" refType="w" fact="0.1623"/>
          <dgm:constr type="h" for="ch" forName="image4" refType="h" fact="0.2314"/>
          <dgm:constr type="l" for="ch" forName="text5" refType="w" fact="0.5585"/>
          <dgm:constr type="t" for="ch" forName="text5" refType="h" fact="0.0024"/>
          <dgm:constr type="w" for="ch" forName="text5" refType="w" fact="0.1623"/>
          <dgm:constr type="h" for="ch" forName="text5" refType="h" fact="0.2314"/>
          <dgm:constr type="l" for="ch" forName="image5" refType="w" fact="0.6982"/>
          <dgm:constr type="t" for="ch" forName="image5" refType="h" fact="0.1316"/>
          <dgm:constr type="w" for="ch" forName="image5" refType="w" fact="0.1623"/>
          <dgm:constr type="h" for="ch" forName="image5" refType="h" fact="0.2314"/>
          <dgm:constr type="l" for="ch" forName="image2" refType="w" fact="0.4189"/>
          <dgm:constr type="t" for="ch" forName="image2" refType="h" fact="0.384"/>
          <dgm:constr type="w" for="ch" forName="image2" refType="w" fact="0.1623"/>
          <dgm:constr type="h" for="ch" forName="image2" refType="h" fact="0.2314"/>
          <dgm:constr type="l" for="ch" forName="text4" refType="w" fact="0.4189"/>
          <dgm:constr type="t" for="ch" forName="text4" refType="h" fact="0.1282"/>
          <dgm:constr type="w" for="ch" forName="text4" refType="w" fact="0.1623"/>
          <dgm:constr type="h" for="ch" forName="text4" refType="h" fact="0.2314"/>
          <dgm:constr type="l" for="ch" forName="text2" refType="w" fact="0.2793"/>
          <dgm:constr type="t" for="ch" forName="text2" refType="h" fact="0.2558"/>
          <dgm:constr type="w" for="ch" forName="text2" refType="w" fact="0.1623"/>
          <dgm:constr type="h" for="ch" forName="text2" refType="h" fact="0.2314"/>
          <dgm:constr type="l" for="ch" forName="image3" refType="w" fact="0.2793"/>
          <dgm:constr type="t" for="ch" forName="image3" refType="h" fact="0"/>
          <dgm:constr type="w" for="ch" forName="image3" refType="w" fact="0.1623"/>
          <dgm:constr type="h" for="ch" forName="image3" refType="h" fact="0.2314"/>
          <dgm:constr type="l" for="ch" forName="text1" refType="w" fact="0.1396"/>
          <dgm:constr type="t" for="ch" forName="text1" refType="h" fact="0.3845"/>
          <dgm:constr type="w" for="ch" forName="text1" refType="w" fact="0.1623"/>
          <dgm:constr type="h" for="ch" forName="text1" refType="h" fact="0.2314"/>
          <dgm:constr type="l" for="ch" forName="text3" refType="w" fact="0.1396"/>
          <dgm:constr type="t" for="ch" forName="text3" refType="h" fact="0.1286"/>
          <dgm:constr type="w" for="ch" forName="text3" refType="w" fact="0.1623"/>
          <dgm:constr type="h" for="ch" forName="text3" refType="h" fact="0.2314"/>
          <dgm:constr type="l" for="ch" forName="textaccent1" refType="w" fact="0.1435"/>
          <dgm:constr type="t" for="ch" forName="textaccent1" refType="h" fact="0.488"/>
          <dgm:constr type="w" for="ch" forName="textaccent1" refType="w" fact="0.0189"/>
          <dgm:constr type="h" for="ch" forName="textaccent1" refType="h" fact="0.0271"/>
          <dgm:constr type="l" for="ch" forName="image1" refType="w" fact="0"/>
          <dgm:constr type="t" for="ch" forName="image1" refType="h" fact="0.2566"/>
          <dgm:constr type="w" for="ch" forName="image1" refType="w" fact="0.1623"/>
          <dgm:constr type="h" for="ch" forName="image1" refType="h" fact="0.2314"/>
          <dgm:constr type="l" for="ch" forName="imageaccent1" refType="w" fact="0.1111"/>
          <dgm:constr type="t" for="ch" forName="imageaccent1" refType="h" fact="0.4572"/>
          <dgm:constr type="w" for="ch" forName="imageaccent1" refType="w" fact="0.0189"/>
          <dgm:constr type="h" for="ch" forName="imageaccent1" refType="h" fact="0.0271"/>
          <dgm:constr type="l" for="ch" forName="textaccent2" refType="w" fact="0.391"/>
          <dgm:constr type="t" for="ch" forName="textaccent2" refType="h" fact="0.456"/>
          <dgm:constr type="w" for="ch" forName="textaccent2" refType="w" fact="0.0189"/>
          <dgm:constr type="h" for="ch" forName="textaccent2" refType="h" fact="0.0271"/>
          <dgm:constr type="l" for="ch" forName="imageaccent2" refType="w" fact="0.4228"/>
          <dgm:constr type="t" for="ch" forName="imageaccent2" refType="h" fact="0.487"/>
          <dgm:constr type="w" for="ch" forName="imageaccent2" refType="w" fact="0.0189"/>
          <dgm:constr type="h" for="ch" forName="imageaccent2" refType="h" fact="0.0271"/>
          <dgm:constr type="l" for="ch" forName="textaccent3" refType="w" fact="0.2501"/>
          <dgm:constr type="t" for="ch" forName="textaccent3" refType="h" fact="0.1318"/>
          <dgm:constr type="w" for="ch" forName="textaccent3" refType="w" fact="0.0189"/>
          <dgm:constr type="h" for="ch" forName="textaccent3" refType="h" fact="0.0271"/>
          <dgm:constr type="l" for="ch" forName="imageaccent3" refType="w" fact="0.2839"/>
          <dgm:constr type="t" for="ch" forName="imageaccent3" refType="h" fact="0.1025"/>
          <dgm:constr type="w" for="ch" forName="imageaccent3" refType="w" fact="0.0189"/>
          <dgm:constr type="h" for="ch" forName="imageaccent3" refType="h" fact="0.0271"/>
          <dgm:constr type="l" for="ch" forName="textaccent4" refType="w" fact="0.5593"/>
          <dgm:constr type="t" for="ch" forName="textaccent4" refType="h" fact="0.2307"/>
          <dgm:constr type="w" for="ch" forName="textaccent4" refType="w" fact="0.0189"/>
          <dgm:constr type="h" for="ch" forName="textaccent4" refType="h" fact="0.0271"/>
          <dgm:constr type="l" for="ch" forName="imageaccent4" refType="w" fact="0.5901"/>
          <dgm:constr type="t" for="ch" forName="imageaccent4" refType="h" fact="0.2624"/>
          <dgm:constr type="w" for="ch" forName="imageaccent4" refType="w" fact="0.0189"/>
          <dgm:constr type="h" for="ch" forName="imageaccent4" refType="h" fact="0.0271"/>
          <dgm:constr type="l" for="ch" forName="textaccent5" refType="w" fact="0.6989"/>
          <dgm:constr type="t" for="ch" forName="textaccent5" refType="h" fact="0.1062"/>
          <dgm:constr type="w" for="ch" forName="textaccent5" refType="w" fact="0.0189"/>
          <dgm:constr type="h" for="ch" forName="textaccent5" refType="h" fact="0.0271"/>
          <dgm:constr type="l" for="ch" forName="imageaccent5" refType="w" fact="0.7305"/>
          <dgm:constr type="t" for="ch" forName="imageaccent5" refType="h" fact="0.1367"/>
          <dgm:constr type="w" for="ch" forName="imageaccent5" refType="w" fact="0.0189"/>
          <dgm:constr type="h" for="ch" forName="imageaccent5" refType="h" fact="0.0271"/>
          <dgm:constr type="l" for="ch" forName="image6" refType="w" fact="0.5585"/>
          <dgm:constr type="t" for="ch" forName="image6" refType="h" fact="0.5137"/>
          <dgm:constr type="w" for="ch" forName="image6" refType="w" fact="0.1623"/>
          <dgm:constr type="h" for="ch" forName="image6" refType="h" fact="0.2314"/>
          <dgm:constr type="l" for="ch" forName="text6" refType="w" fact="0.6982"/>
          <dgm:constr type="t" for="ch" forName="text6" refType="h" fact="0.387"/>
          <dgm:constr type="w" for="ch" forName="text6" refType="w" fact="0.1623"/>
          <dgm:constr type="h" for="ch" forName="text6" refType="h" fact="0.2314"/>
          <dgm:constr type="l" for="ch" forName="imageaccent6" refType="w" fact="0.7002"/>
          <dgm:constr type="t" for="ch" forName="imageaccent6" refType="h" fact="0.6152"/>
          <dgm:constr type="w" for="ch" forName="imageaccent6" refType="w" fact="0.0189"/>
          <dgm:constr type="h" for="ch" forName="imageaccent6" refType="h" fact="0.0271"/>
          <dgm:constr type="l" for="ch" forName="textaccent6" refType="w" fact="0.7303"/>
          <dgm:constr type="t" for="ch" forName="textaccent6" refType="h" fact="0.5897"/>
          <dgm:constr type="w" for="ch" forName="textaccent6" refType="w" fact="0.0189"/>
          <dgm:constr type="h" for="ch" forName="textaccent6" refType="h" fact="0.0271"/>
          <dgm:constr type="l" for="ch" forName="text7" refType="w" fact="0.2792"/>
          <dgm:constr type="t" for="ch" forName="text7" refType="h" fact="0.5122"/>
          <dgm:constr type="w" for="ch" forName="text7" refType="w" fact="0.1623"/>
          <dgm:constr type="h" for="ch" forName="text7" refType="h" fact="0.2314"/>
          <dgm:constr type="l" for="ch" forName="image7" refType="w" fact="0.1395"/>
          <dgm:constr type="t" for="ch" forName="image7" refType="h" fact="0.6409"/>
          <dgm:constr type="w" for="ch" forName="image7" refType="w" fact="0.1623"/>
          <dgm:constr type="h" for="ch" forName="image7" refType="h" fact="0.2314"/>
          <dgm:constr type="l" for="ch" forName="imageaccent7" refType="w" fact="0.25"/>
          <dgm:constr type="t" for="ch" forName="imageaccent7" refType="h" fact="0.6441"/>
          <dgm:constr type="w" for="ch" forName="imageaccent7" refType="w" fact="0.0189"/>
          <dgm:constr type="h" for="ch" forName="imageaccent7" refType="h" fact="0.0271"/>
          <dgm:constr type="l" for="ch" forName="textaccent7" refType="w" fact="0.2838"/>
          <dgm:constr type="t" for="ch" forName="textaccent7" refType="h" fact="0.6148"/>
          <dgm:constr type="w" for="ch" forName="textaccent7" refType="w" fact="0.0189"/>
          <dgm:constr type="h" for="ch" forName="textaccent7" refType="h" fact="0.0271"/>
          <dgm:constr type="l" for="ch" forName="image8" refType="w" fact="0.6975"/>
          <dgm:constr type="t" for="ch" forName="image8" refType="h" fact="0.6433"/>
          <dgm:constr type="w" for="ch" forName="image8" refType="w" fact="0.1623"/>
          <dgm:constr type="h" for="ch" forName="image8" refType="h" fact="0.2314"/>
          <dgm:constr type="l" for="ch" forName="text8" refType="w" fact="0.8371"/>
          <dgm:constr type="t" for="ch" forName="text8" refType="h" fact="0.5167"/>
          <dgm:constr type="w" for="ch" forName="text8" refType="w" fact="0.1623"/>
          <dgm:constr type="h" for="ch" forName="text8" refType="h" fact="0.2314"/>
          <dgm:constr type="l" for="ch" forName="imageaccent8" refType="w" fact="0.8392"/>
          <dgm:constr type="t" for="ch" forName="imageaccent8" refType="h" fact="0.7449"/>
          <dgm:constr type="w" for="ch" forName="imageaccent8" refType="w" fact="0.0189"/>
          <dgm:constr type="h" for="ch" forName="imageaccent8" refType="h" fact="0.0271"/>
          <dgm:constr type="l" for="ch" forName="textaccent8" refType="w" fact="0.8693"/>
          <dgm:constr type="t" for="ch" forName="textaccent8" refType="h" fact="0.7194"/>
          <dgm:constr type="w" for="ch" forName="textaccent8" refType="w" fact="0.0189"/>
          <dgm:constr type="h" for="ch" forName="textaccent8" refType="h" fact="0.0271"/>
          <dgm:constr type="l" for="ch" forName="text9" refType="w" fact="0.8377"/>
          <dgm:constr type="t" for="ch" forName="text9" refType="h" fact="0.005"/>
          <dgm:constr type="w" for="ch" forName="text9" refType="w" fact="0.1623"/>
          <dgm:constr type="h" for="ch" forName="text9" refType="h" fact="0.2314"/>
          <dgm:constr type="l" for="ch" forName="textaccent9" refType="w" fact="0.95"/>
          <dgm:constr type="t" for="ch" forName="textaccent9" refType="h" fact="0.2084"/>
          <dgm:constr type="w" for="ch" forName="textaccent9" refType="w" fact="0.0189"/>
          <dgm:constr type="h" for="ch" forName="textaccent9" refType="h" fact="0.0271"/>
          <dgm:constr type="l" for="ch" forName="image9" refType="w" fact="0.8377"/>
          <dgm:constr type="t" for="ch" forName="image9" refType="h" fact="0.2604"/>
          <dgm:constr type="w" for="ch" forName="image9" refType="w" fact="0.1623"/>
          <dgm:constr type="h" for="ch" forName="image9" refType="h" fact="0.2314"/>
          <dgm:constr type="l" for="ch" forName="imageaccent9" refType="w" fact="0.95"/>
          <dgm:constr type="t" for="ch" forName="imageaccent9" refType="h" fact="0.2618"/>
          <dgm:constr type="w" for="ch" forName="imageaccent9" refType="w" fact="0.0189"/>
          <dgm:constr type="h" for="ch" forName="imageaccent9" refType="h" fact="0.0271"/>
          <dgm:constr type="l" for="ch" forName="image10" refType="w" fact="0.2786"/>
          <dgm:constr type="t" for="ch" forName="image10" refType="h" fact="0.7686"/>
          <dgm:constr type="w" for="ch" forName="image10" refType="w" fact="0.1623"/>
          <dgm:constr type="h" for="ch" forName="image10" refType="h" fact="0.2314"/>
          <dgm:constr type="l" for="ch" forName="text10" refType="w" fact="0.4183"/>
          <dgm:constr type="t" for="ch" forName="text10" refType="h" fact="0.6419"/>
          <dgm:constr type="w" for="ch" forName="text10" refType="w" fact="0.1623"/>
          <dgm:constr type="h" for="ch" forName="text10" refType="h" fact="0.2314"/>
          <dgm:constr type="l" for="ch" forName="imageaccent10" refType="w" fact="0.4203"/>
          <dgm:constr type="t" for="ch" forName="imageaccent10" refType="h" fact="0.8701"/>
          <dgm:constr type="w" for="ch" forName="imageaccent10" refType="w" fact="0.0189"/>
          <dgm:constr type="h" for="ch" forName="imageaccent10" refType="h" fact="0.0271"/>
          <dgm:constr type="l" for="ch" forName="textaccent10" refType="w" fact="0.4504"/>
          <dgm:constr type="t" for="ch" forName="textaccent10" refType="h" fact="0.8446"/>
          <dgm:constr type="w" for="ch" forName="textaccent10" refType="w" fact="0.0189"/>
          <dgm:constr type="h" for="ch" forName="textaccent10" refType="h" fact="0.0271"/>
        </dgm:constrLst>
      </dgm:if>
      <dgm:if name="Name12" axis="ch" ptType="node" func="cnt" op="equ" val="11">
        <dgm:alg type="composite">
          <dgm:param type="ar" val="1.4704"/>
        </dgm:alg>
        <dgm:constrLst>
          <dgm:constr type="primFontSz" for="des" ptType="node" op="equ" val="65"/>
          <dgm:constr type="l" for="ch" forName="image4" refType="w" fact="0.5585"/>
          <dgm:constr type="t" for="ch" forName="image4" refType="h" fact="0.2287"/>
          <dgm:constr type="w" for="ch" forName="image4" refType="w" fact="0.1623"/>
          <dgm:constr type="h" for="ch" forName="image4" refType="h" fact="0.2049"/>
          <dgm:constr type="l" for="ch" forName="text5" refType="w" fact="0.5585"/>
          <dgm:constr type="t" for="ch" forName="text5" refType="h" fact="0.0022"/>
          <dgm:constr type="w" for="ch" forName="text5" refType="w" fact="0.1623"/>
          <dgm:constr type="h" for="ch" forName="text5" refType="h" fact="0.2049"/>
          <dgm:constr type="l" for="ch" forName="image5" refType="w" fact="0.6982"/>
          <dgm:constr type="t" for="ch" forName="image5" refType="h" fact="0.1165"/>
          <dgm:constr type="w" for="ch" forName="image5" refType="w" fact="0.1623"/>
          <dgm:constr type="h" for="ch" forName="image5" refType="h" fact="0.2049"/>
          <dgm:constr type="l" for="ch" forName="image2" refType="w" fact="0.4189"/>
          <dgm:constr type="t" for="ch" forName="image2" refType="h" fact="0.34"/>
          <dgm:constr type="w" for="ch" forName="image2" refType="w" fact="0.1623"/>
          <dgm:constr type="h" for="ch" forName="image2" refType="h" fact="0.2049"/>
          <dgm:constr type="l" for="ch" forName="text4" refType="w" fact="0.4189"/>
          <dgm:constr type="t" for="ch" forName="text4" refType="h" fact="0.1135"/>
          <dgm:constr type="w" for="ch" forName="text4" refType="w" fact="0.1623"/>
          <dgm:constr type="h" for="ch" forName="text4" refType="h" fact="0.2049"/>
          <dgm:constr type="l" for="ch" forName="text2" refType="w" fact="0.2793"/>
          <dgm:constr type="t" for="ch" forName="text2" refType="h" fact="0.2265"/>
          <dgm:constr type="w" for="ch" forName="text2" refType="w" fact="0.1623"/>
          <dgm:constr type="h" for="ch" forName="text2" refType="h" fact="0.2049"/>
          <dgm:constr type="l" for="ch" forName="image3" refType="w" fact="0.2793"/>
          <dgm:constr type="t" for="ch" forName="image3" refType="h" fact="0"/>
          <dgm:constr type="w" for="ch" forName="image3" refType="w" fact="0.1623"/>
          <dgm:constr type="h" for="ch" forName="image3" refType="h" fact="0.2049"/>
          <dgm:constr type="l" for="ch" forName="text1" refType="w" fact="0.1396"/>
          <dgm:constr type="t" for="ch" forName="text1" refType="h" fact="0.3404"/>
          <dgm:constr type="w" for="ch" forName="text1" refType="w" fact="0.1623"/>
          <dgm:constr type="h" for="ch" forName="text1" refType="h" fact="0.2049"/>
          <dgm:constr type="l" for="ch" forName="text3" refType="w" fact="0.1396"/>
          <dgm:constr type="t" for="ch" forName="text3" refType="h" fact="0.1139"/>
          <dgm:constr type="w" for="ch" forName="text3" refType="w" fact="0.1623"/>
          <dgm:constr type="h" for="ch" forName="text3" refType="h" fact="0.2049"/>
          <dgm:constr type="l" for="ch" forName="textaccent1" refType="w" fact="0.1435"/>
          <dgm:constr type="t" for="ch" forName="textaccent1" refType="h" fact="0.432"/>
          <dgm:constr type="w" for="ch" forName="textaccent1" refType="w" fact="0.0189"/>
          <dgm:constr type="h" for="ch" forName="textaccent1" refType="h" fact="0.024"/>
          <dgm:constr type="l" for="ch" forName="image1" refType="w" fact="0"/>
          <dgm:constr type="t" for="ch" forName="image1" refType="h" fact="0.2272"/>
          <dgm:constr type="w" for="ch" forName="image1" refType="w" fact="0.1623"/>
          <dgm:constr type="h" for="ch" forName="image1" refType="h" fact="0.2049"/>
          <dgm:constr type="l" for="ch" forName="imageaccent1" refType="w" fact="0.1111"/>
          <dgm:constr type="t" for="ch" forName="imageaccent1" refType="h" fact="0.4048"/>
          <dgm:constr type="w" for="ch" forName="imageaccent1" refType="w" fact="0.0189"/>
          <dgm:constr type="h" for="ch" forName="imageaccent1" refType="h" fact="0.024"/>
          <dgm:constr type="l" for="ch" forName="textaccent2" refType="w" fact="0.391"/>
          <dgm:constr type="t" for="ch" forName="textaccent2" refType="h" fact="0.4038"/>
          <dgm:constr type="w" for="ch" forName="textaccent2" refType="w" fact="0.0189"/>
          <dgm:constr type="h" for="ch" forName="textaccent2" refType="h" fact="0.024"/>
          <dgm:constr type="l" for="ch" forName="imageaccent2" refType="w" fact="0.4228"/>
          <dgm:constr type="t" for="ch" forName="imageaccent2" refType="h" fact="0.4312"/>
          <dgm:constr type="w" for="ch" forName="imageaccent2" refType="w" fact="0.0189"/>
          <dgm:constr type="h" for="ch" forName="imageaccent2" refType="h" fact="0.024"/>
          <dgm:constr type="l" for="ch" forName="textaccent3" refType="w" fact="0.2501"/>
          <dgm:constr type="t" for="ch" forName="textaccent3" refType="h" fact="0.1167"/>
          <dgm:constr type="w" for="ch" forName="textaccent3" refType="w" fact="0.0189"/>
          <dgm:constr type="h" for="ch" forName="textaccent3" refType="h" fact="0.024"/>
          <dgm:constr type="l" for="ch" forName="imageaccent3" refType="w" fact="0.2839"/>
          <dgm:constr type="t" for="ch" forName="imageaccent3" refType="h" fact="0.0908"/>
          <dgm:constr type="w" for="ch" forName="imageaccent3" refType="w" fact="0.0189"/>
          <dgm:constr type="h" for="ch" forName="imageaccent3" refType="h" fact="0.024"/>
          <dgm:constr type="l" for="ch" forName="textaccent4" refType="w" fact="0.5593"/>
          <dgm:constr type="t" for="ch" forName="textaccent4" refType="h" fact="0.2042"/>
          <dgm:constr type="w" for="ch" forName="textaccent4" refType="w" fact="0.0189"/>
          <dgm:constr type="h" for="ch" forName="textaccent4" refType="h" fact="0.024"/>
          <dgm:constr type="l" for="ch" forName="imageaccent4" refType="w" fact="0.5901"/>
          <dgm:constr type="t" for="ch" forName="imageaccent4" refType="h" fact="0.2323"/>
          <dgm:constr type="w" for="ch" forName="imageaccent4" refType="w" fact="0.0189"/>
          <dgm:constr type="h" for="ch" forName="imageaccent4" refType="h" fact="0.024"/>
          <dgm:constr type="l" for="ch" forName="textaccent5" refType="w" fact="0.6989"/>
          <dgm:constr type="t" for="ch" forName="textaccent5" refType="h" fact="0.094"/>
          <dgm:constr type="w" for="ch" forName="textaccent5" refType="w" fact="0.0189"/>
          <dgm:constr type="h" for="ch" forName="textaccent5" refType="h" fact="0.024"/>
          <dgm:constr type="l" for="ch" forName="imageaccent5" refType="w" fact="0.7305"/>
          <dgm:constr type="t" for="ch" forName="imageaccent5" refType="h" fact="0.121"/>
          <dgm:constr type="w" for="ch" forName="imageaccent5" refType="w" fact="0.0189"/>
          <dgm:constr type="h" for="ch" forName="imageaccent5" refType="h" fact="0.024"/>
          <dgm:constr type="l" for="ch" forName="image6" refType="w" fact="0.5585"/>
          <dgm:constr type="t" for="ch" forName="image6" refType="h" fact="0.4548"/>
          <dgm:constr type="w" for="ch" forName="image6" refType="w" fact="0.1623"/>
          <dgm:constr type="h" for="ch" forName="image6" refType="h" fact="0.2049"/>
          <dgm:constr type="l" for="ch" forName="text6" refType="w" fact="0.6982"/>
          <dgm:constr type="t" for="ch" forName="text6" refType="h" fact="0.3426"/>
          <dgm:constr type="w" for="ch" forName="text6" refType="w" fact="0.1623"/>
          <dgm:constr type="h" for="ch" forName="text6" refType="h" fact="0.2049"/>
          <dgm:constr type="l" for="ch" forName="imageaccent6" refType="w" fact="0.7002"/>
          <dgm:constr type="t" for="ch" forName="imageaccent6" refType="h" fact="0.5447"/>
          <dgm:constr type="w" for="ch" forName="imageaccent6" refType="w" fact="0.0189"/>
          <dgm:constr type="h" for="ch" forName="imageaccent6" refType="h" fact="0.024"/>
          <dgm:constr type="l" for="ch" forName="textaccent6" refType="w" fact="0.7303"/>
          <dgm:constr type="t" for="ch" forName="textaccent6" refType="h" fact="0.5221"/>
          <dgm:constr type="w" for="ch" forName="textaccent6" refType="w" fact="0.0189"/>
          <dgm:constr type="h" for="ch" forName="textaccent6" refType="h" fact="0.024"/>
          <dgm:constr type="l" for="ch" forName="text7" refType="w" fact="0.2792"/>
          <dgm:constr type="t" for="ch" forName="text7" refType="h" fact="0.4535"/>
          <dgm:constr type="w" for="ch" forName="text7" refType="w" fact="0.1623"/>
          <dgm:constr type="h" for="ch" forName="text7" refType="h" fact="0.2049"/>
          <dgm:constr type="l" for="ch" forName="image7" refType="w" fact="0.1395"/>
          <dgm:constr type="t" for="ch" forName="image7" refType="h" fact="0.5674"/>
          <dgm:constr type="w" for="ch" forName="image7" refType="w" fact="0.1623"/>
          <dgm:constr type="h" for="ch" forName="image7" refType="h" fact="0.2049"/>
          <dgm:constr type="l" for="ch" forName="imageaccent7" refType="w" fact="0.25"/>
          <dgm:constr type="t" for="ch" forName="imageaccent7" refType="h" fact="0.5703"/>
          <dgm:constr type="w" for="ch" forName="imageaccent7" refType="w" fact="0.0189"/>
          <dgm:constr type="h" for="ch" forName="imageaccent7" refType="h" fact="0.024"/>
          <dgm:constr type="l" for="ch" forName="textaccent7" refType="w" fact="0.2838"/>
          <dgm:constr type="t" for="ch" forName="textaccent7" refType="h" fact="0.5443"/>
          <dgm:constr type="w" for="ch" forName="textaccent7" refType="w" fact="0.0189"/>
          <dgm:constr type="h" for="ch" forName="textaccent7" refType="h" fact="0.024"/>
          <dgm:constr type="l" for="ch" forName="image8" refType="w" fact="0.6975"/>
          <dgm:constr type="t" for="ch" forName="image8" refType="h" fact="0.5696"/>
          <dgm:constr type="w" for="ch" forName="image8" refType="w" fact="0.1623"/>
          <dgm:constr type="h" for="ch" forName="image8" refType="h" fact="0.2049"/>
          <dgm:constr type="l" for="ch" forName="text8" refType="w" fact="0.8371"/>
          <dgm:constr type="t" for="ch" forName="text8" refType="h" fact="0.4574"/>
          <dgm:constr type="w" for="ch" forName="text8" refType="w" fact="0.1623"/>
          <dgm:constr type="h" for="ch" forName="text8" refType="h" fact="0.2049"/>
          <dgm:constr type="l" for="ch" forName="imageaccent8" refType="w" fact="0.8392"/>
          <dgm:constr type="t" for="ch" forName="imageaccent8" refType="h" fact="0.6595"/>
          <dgm:constr type="w" for="ch" forName="imageaccent8" refType="w" fact="0.0189"/>
          <dgm:constr type="h" for="ch" forName="imageaccent8" refType="h" fact="0.024"/>
          <dgm:constr type="l" for="ch" forName="textaccent8" refType="w" fact="0.8693"/>
          <dgm:constr type="t" for="ch" forName="textaccent8" refType="h" fact="0.6369"/>
          <dgm:constr type="w" for="ch" forName="textaccent8" refType="w" fact="0.0189"/>
          <dgm:constr type="h" for="ch" forName="textaccent8" refType="h" fact="0.024"/>
          <dgm:constr type="l" for="ch" forName="text9" refType="w" fact="0.8377"/>
          <dgm:constr type="t" for="ch" forName="text9" refType="h" fact="0.0044"/>
          <dgm:constr type="w" for="ch" forName="text9" refType="w" fact="0.1623"/>
          <dgm:constr type="h" for="ch" forName="text9" refType="h" fact="0.2049"/>
          <dgm:constr type="l" for="ch" forName="textaccent9" refType="w" fact="0.95"/>
          <dgm:constr type="t" for="ch" forName="textaccent9" refType="h" fact="0.1846"/>
          <dgm:constr type="w" for="ch" forName="textaccent9" refType="w" fact="0.0189"/>
          <dgm:constr type="h" for="ch" forName="textaccent9" refType="h" fact="0.024"/>
          <dgm:constr type="l" for="ch" forName="image9" refType="w" fact="0.8377"/>
          <dgm:constr type="t" for="ch" forName="image9" refType="h" fact="0.2306"/>
          <dgm:constr type="w" for="ch" forName="image9" refType="w" fact="0.1623"/>
          <dgm:constr type="h" for="ch" forName="image9" refType="h" fact="0.2049"/>
          <dgm:constr type="l" for="ch" forName="imageaccent9" refType="w" fact="0.95"/>
          <dgm:constr type="t" for="ch" forName="imageaccent9" refType="h" fact="0.2318"/>
          <dgm:constr type="w" for="ch" forName="imageaccent9" refType="w" fact="0.0189"/>
          <dgm:constr type="h" for="ch" forName="imageaccent9" refType="h" fact="0.024"/>
          <dgm:constr type="l" for="ch" forName="image10" refType="w" fact="0.2786"/>
          <dgm:constr type="t" for="ch" forName="image10" refType="h" fact="0.6805"/>
          <dgm:constr type="w" for="ch" forName="image10" refType="w" fact="0.1623"/>
          <dgm:constr type="h" for="ch" forName="image10" refType="h" fact="0.2049"/>
          <dgm:constr type="l" for="ch" forName="text10" refType="w" fact="0.4183"/>
          <dgm:constr type="t" for="ch" forName="text10" refType="h" fact="0.5683"/>
          <dgm:constr type="w" for="ch" forName="text10" refType="w" fact="0.1623"/>
          <dgm:constr type="h" for="ch" forName="text10" refType="h" fact="0.2049"/>
          <dgm:constr type="l" for="ch" forName="imageaccent10" refType="w" fact="0.4203"/>
          <dgm:constr type="t" for="ch" forName="imageaccent10" refType="h" fact="0.7704"/>
          <dgm:constr type="w" for="ch" forName="imageaccent10" refType="w" fact="0.0189"/>
          <dgm:constr type="h" for="ch" forName="imageaccent10" refType="h" fact="0.024"/>
          <dgm:constr type="l" for="ch" forName="textaccent10" refType="w" fact="0.4504"/>
          <dgm:constr type="t" for="ch" forName="textaccent10" refType="h" fact="0.7478"/>
          <dgm:constr type="w" for="ch" forName="textaccent10" refType="w" fact="0.0189"/>
          <dgm:constr type="h" for="ch" forName="textaccent10" refType="h" fact="0.024"/>
          <dgm:constr type="l" for="ch" forName="text11" refType="w" fact="0.6971"/>
          <dgm:constr type="t" for="ch" forName="text11" refType="h" fact="0.7951"/>
          <dgm:constr type="w" for="ch" forName="text11" refType="w" fact="0.1623"/>
          <dgm:constr type="h" for="ch" forName="text11" refType="h" fact="0.2049"/>
          <dgm:constr type="l" for="ch" forName="image11" refType="w" fact="0.5575"/>
          <dgm:constr type="t" for="ch" forName="image11" refType="h" fact="0.6816"/>
          <dgm:constr type="w" for="ch" forName="image11" refType="w" fact="0.1623"/>
          <dgm:constr type="h" for="ch" forName="image11" refType="h" fact="0.2049"/>
          <dgm:constr type="l" for="ch" forName="imageaccent11" refType="w" fact="0.6692"/>
          <dgm:constr type="t" for="ch" forName="imageaccent11" refType="h" fact="0.8589"/>
          <dgm:constr type="w" for="ch" forName="imageaccent11" refType="w" fact="0.0189"/>
          <dgm:constr type="h" for="ch" forName="imageaccent11" refType="h" fact="0.024"/>
          <dgm:constr type="l" for="ch" forName="textaccent11" refType="w" fact="0.701"/>
          <dgm:constr type="t" for="ch" forName="textaccent11" refType="h" fact="0.8863"/>
          <dgm:constr type="w" for="ch" forName="textaccent11" refType="w" fact="0.0189"/>
          <dgm:constr type="h" for="ch" forName="textaccent11" refType="h" fact="0.024"/>
        </dgm:constrLst>
      </dgm:if>
      <dgm:else name="Name13">
        <dgm:alg type="composite">
          <dgm:param type="ar" val="1.675"/>
        </dgm:alg>
        <dgm:constrLst>
          <dgm:constr type="primFontSz" for="des" ptType="node" op="equ" val="65"/>
          <dgm:constr type="l" for="ch" forName="image4" refType="w" fact="0.4903"/>
          <dgm:constr type="t" for="ch" forName="image4" refType="h" fact="0.2287"/>
          <dgm:constr type="w" for="ch" forName="image4" refType="w" fact="0.1425"/>
          <dgm:constr type="h" for="ch" forName="image4" refType="h" fact="0.2049"/>
          <dgm:constr type="l" for="ch" forName="text5" refType="w" fact="0.4903"/>
          <dgm:constr type="t" for="ch" forName="text5" refType="h" fact="0.0022"/>
          <dgm:constr type="w" for="ch" forName="text5" refType="w" fact="0.1425"/>
          <dgm:constr type="h" for="ch" forName="text5" refType="h" fact="0.2049"/>
          <dgm:constr type="l" for="ch" forName="image5" refType="w" fact="0.6129"/>
          <dgm:constr type="t" for="ch" forName="image5" refType="h" fact="0.1165"/>
          <dgm:constr type="w" for="ch" forName="image5" refType="w" fact="0.1425"/>
          <dgm:constr type="h" for="ch" forName="image5" refType="h" fact="0.2049"/>
          <dgm:constr type="l" for="ch" forName="image2" refType="w" fact="0.3677"/>
          <dgm:constr type="t" for="ch" forName="image2" refType="h" fact="0.34"/>
          <dgm:constr type="w" for="ch" forName="image2" refType="w" fact="0.1425"/>
          <dgm:constr type="h" for="ch" forName="image2" refType="h" fact="0.2049"/>
          <dgm:constr type="l" for="ch" forName="text4" refType="w" fact="0.3677"/>
          <dgm:constr type="t" for="ch" forName="text4" refType="h" fact="0.1135"/>
          <dgm:constr type="w" for="ch" forName="text4" refType="w" fact="0.1425"/>
          <dgm:constr type="h" for="ch" forName="text4" refType="h" fact="0.2049"/>
          <dgm:constr type="l" for="ch" forName="text2" refType="w" fact="0.2452"/>
          <dgm:constr type="t" for="ch" forName="text2" refType="h" fact="0.2265"/>
          <dgm:constr type="w" for="ch" forName="text2" refType="w" fact="0.1425"/>
          <dgm:constr type="h" for="ch" forName="text2" refType="h" fact="0.2049"/>
          <dgm:constr type="l" for="ch" forName="image3" refType="w" fact="0.2452"/>
          <dgm:constr type="t" for="ch" forName="image3" refType="h" fact="0"/>
          <dgm:constr type="w" for="ch" forName="image3" refType="w" fact="0.1425"/>
          <dgm:constr type="h" for="ch" forName="image3" refType="h" fact="0.2049"/>
          <dgm:constr type="l" for="ch" forName="text1" refType="w" fact="0.1226"/>
          <dgm:constr type="t" for="ch" forName="text1" refType="h" fact="0.3404"/>
          <dgm:constr type="w" for="ch" forName="text1" refType="w" fact="0.1425"/>
          <dgm:constr type="h" for="ch" forName="text1" refType="h" fact="0.2049"/>
          <dgm:constr type="l" for="ch" forName="text3" refType="w" fact="0.1226"/>
          <dgm:constr type="t" for="ch" forName="text3" refType="h" fact="0.1139"/>
          <dgm:constr type="w" for="ch" forName="text3" refType="w" fact="0.1425"/>
          <dgm:constr type="h" for="ch" forName="text3" refType="h" fact="0.2049"/>
          <dgm:constr type="l" for="ch" forName="textaccent1" refType="w" fact="0.126"/>
          <dgm:constr type="t" for="ch" forName="textaccent1" refType="h" fact="0.432"/>
          <dgm:constr type="w" for="ch" forName="textaccent1" refType="w" fact="0.0166"/>
          <dgm:constr type="h" for="ch" forName="textaccent1" refType="h" fact="0.024"/>
          <dgm:constr type="l" for="ch" forName="image1" refType="w" fact="0"/>
          <dgm:constr type="t" for="ch" forName="image1" refType="h" fact="0.2272"/>
          <dgm:constr type="w" for="ch" forName="image1" refType="w" fact="0.1425"/>
          <dgm:constr type="h" for="ch" forName="image1" refType="h" fact="0.2049"/>
          <dgm:constr type="l" for="ch" forName="imageaccent1" refType="w" fact="0.0976"/>
          <dgm:constr type="t" for="ch" forName="imageaccent1" refType="h" fact="0.4048"/>
          <dgm:constr type="w" for="ch" forName="imageaccent1" refType="w" fact="0.0166"/>
          <dgm:constr type="h" for="ch" forName="imageaccent1" refType="h" fact="0.024"/>
          <dgm:constr type="l" for="ch" forName="textaccent2" refType="w" fact="0.3432"/>
          <dgm:constr type="t" for="ch" forName="textaccent2" refType="h" fact="0.4038"/>
          <dgm:constr type="w" for="ch" forName="textaccent2" refType="w" fact="0.0166"/>
          <dgm:constr type="h" for="ch" forName="textaccent2" refType="h" fact="0.024"/>
          <dgm:constr type="l" for="ch" forName="imageaccent2" refType="w" fact="0.3712"/>
          <dgm:constr type="t" for="ch" forName="imageaccent2" refType="h" fact="0.4312"/>
          <dgm:constr type="w" for="ch" forName="imageaccent2" refType="w" fact="0.0166"/>
          <dgm:constr type="h" for="ch" forName="imageaccent2" refType="h" fact="0.024"/>
          <dgm:constr type="l" for="ch" forName="textaccent3" refType="w" fact="0.2196"/>
          <dgm:constr type="t" for="ch" forName="textaccent3" refType="h" fact="0.1167"/>
          <dgm:constr type="w" for="ch" forName="textaccent3" refType="w" fact="0.0166"/>
          <dgm:constr type="h" for="ch" forName="textaccent3" refType="h" fact="0.024"/>
          <dgm:constr type="l" for="ch" forName="imageaccent3" refType="w" fact="0.2492"/>
          <dgm:constr type="t" for="ch" forName="imageaccent3" refType="h" fact="0.0908"/>
          <dgm:constr type="w" for="ch" forName="imageaccent3" refType="w" fact="0.0166"/>
          <dgm:constr type="h" for="ch" forName="imageaccent3" refType="h" fact="0.024"/>
          <dgm:constr type="l" for="ch" forName="textaccent4" refType="w" fact="0.491"/>
          <dgm:constr type="t" for="ch" forName="textaccent4" refType="h" fact="0.2042"/>
          <dgm:constr type="w" for="ch" forName="textaccent4" refType="w" fact="0.0166"/>
          <dgm:constr type="h" for="ch" forName="textaccent4" refType="h" fact="0.024"/>
          <dgm:constr type="l" for="ch" forName="imageaccent4" refType="w" fact="0.5181"/>
          <dgm:constr type="t" for="ch" forName="imageaccent4" refType="h" fact="0.2323"/>
          <dgm:constr type="w" for="ch" forName="imageaccent4" refType="w" fact="0.0166"/>
          <dgm:constr type="h" for="ch" forName="imageaccent4" refType="h" fact="0.024"/>
          <dgm:constr type="l" for="ch" forName="textaccent5" refType="w" fact="0.6136"/>
          <dgm:constr type="t" for="ch" forName="textaccent5" refType="h" fact="0.094"/>
          <dgm:constr type="w" for="ch" forName="textaccent5" refType="w" fact="0.0166"/>
          <dgm:constr type="h" for="ch" forName="textaccent5" refType="h" fact="0.024"/>
          <dgm:constr type="l" for="ch" forName="imageaccent5" refType="w" fact="0.6413"/>
          <dgm:constr type="t" for="ch" forName="imageaccent5" refType="h" fact="0.121"/>
          <dgm:constr type="w" for="ch" forName="imageaccent5" refType="w" fact="0.0166"/>
          <dgm:constr type="h" for="ch" forName="imageaccent5" refType="h" fact="0.024"/>
          <dgm:constr type="l" for="ch" forName="image6" refType="w" fact="0.4903"/>
          <dgm:constr type="t" for="ch" forName="image6" refType="h" fact="0.4548"/>
          <dgm:constr type="w" for="ch" forName="image6" refType="w" fact="0.1425"/>
          <dgm:constr type="h" for="ch" forName="image6" refType="h" fact="0.2049"/>
          <dgm:constr type="l" for="ch" forName="text6" refType="w" fact="0.6129"/>
          <dgm:constr type="t" for="ch" forName="text6" refType="h" fact="0.3426"/>
          <dgm:constr type="w" for="ch" forName="text6" refType="w" fact="0.1425"/>
          <dgm:constr type="h" for="ch" forName="text6" refType="h" fact="0.2049"/>
          <dgm:constr type="l" for="ch" forName="imageaccent6" refType="w" fact="0.6147"/>
          <dgm:constr type="t" for="ch" forName="imageaccent6" refType="h" fact="0.5447"/>
          <dgm:constr type="w" for="ch" forName="imageaccent6" refType="w" fact="0.0166"/>
          <dgm:constr type="h" for="ch" forName="imageaccent6" refType="h" fact="0.024"/>
          <dgm:constr type="l" for="ch" forName="textaccent6" refType="w" fact="0.6411"/>
          <dgm:constr type="t" for="ch" forName="textaccent6" refType="h" fact="0.5221"/>
          <dgm:constr type="w" for="ch" forName="textaccent6" refType="w" fact="0.0166"/>
          <dgm:constr type="h" for="ch" forName="textaccent6" refType="h" fact="0.024"/>
          <dgm:constr type="l" for="ch" forName="text7" refType="w" fact="0.2451"/>
          <dgm:constr type="t" for="ch" forName="text7" refType="h" fact="0.4535"/>
          <dgm:constr type="w" for="ch" forName="text7" refType="w" fact="0.1425"/>
          <dgm:constr type="h" for="ch" forName="text7" refType="h" fact="0.2049"/>
          <dgm:constr type="l" for="ch" forName="image7" refType="w" fact="0.1225"/>
          <dgm:constr type="t" for="ch" forName="image7" refType="h" fact="0.5674"/>
          <dgm:constr type="w" for="ch" forName="image7" refType="w" fact="0.1425"/>
          <dgm:constr type="h" for="ch" forName="image7" refType="h" fact="0.2049"/>
          <dgm:constr type="l" for="ch" forName="imageaccent7" refType="w" fact="0.2195"/>
          <dgm:constr type="t" for="ch" forName="imageaccent7" refType="h" fact="0.5703"/>
          <dgm:constr type="w" for="ch" forName="imageaccent7" refType="w" fact="0.0166"/>
          <dgm:constr type="h" for="ch" forName="imageaccent7" refType="h" fact="0.024"/>
          <dgm:constr type="l" for="ch" forName="textaccent7" refType="w" fact="0.2491"/>
          <dgm:constr type="t" for="ch" forName="textaccent7" refType="h" fact="0.5443"/>
          <dgm:constr type="w" for="ch" forName="textaccent7" refType="w" fact="0.0166"/>
          <dgm:constr type="h" for="ch" forName="textaccent7" refType="h" fact="0.024"/>
          <dgm:constr type="l" for="ch" forName="image8" refType="w" fact="0.6123"/>
          <dgm:constr type="t" for="ch" forName="image8" refType="h" fact="0.5696"/>
          <dgm:constr type="w" for="ch" forName="image8" refType="w" fact="0.1425"/>
          <dgm:constr type="h" for="ch" forName="image8" refType="h" fact="0.2049"/>
          <dgm:constr type="l" for="ch" forName="text8" refType="w" fact="0.7349"/>
          <dgm:constr type="t" for="ch" forName="text8" refType="h" fact="0.4574"/>
          <dgm:constr type="w" for="ch" forName="text8" refType="w" fact="0.1425"/>
          <dgm:constr type="h" for="ch" forName="text8" refType="h" fact="0.2049"/>
          <dgm:constr type="l" for="ch" forName="imageaccent8" refType="w" fact="0.7367"/>
          <dgm:constr type="t" for="ch" forName="imageaccent8" refType="h" fact="0.6595"/>
          <dgm:constr type="w" for="ch" forName="imageaccent8" refType="w" fact="0.0166"/>
          <dgm:constr type="h" for="ch" forName="imageaccent8" refType="h" fact="0.024"/>
          <dgm:constr type="l" for="ch" forName="textaccent8" refType="w" fact="0.7631"/>
          <dgm:constr type="t" for="ch" forName="textaccent8" refType="h" fact="0.6369"/>
          <dgm:constr type="w" for="ch" forName="textaccent8" refType="w" fact="0.0166"/>
          <dgm:constr type="h" for="ch" forName="textaccent8" refType="h" fact="0.024"/>
          <dgm:constr type="l" for="ch" forName="text9" refType="w" fact="0.7354"/>
          <dgm:constr type="t" for="ch" forName="text9" refType="h" fact="0.0044"/>
          <dgm:constr type="w" for="ch" forName="text9" refType="w" fact="0.1425"/>
          <dgm:constr type="h" for="ch" forName="text9" refType="h" fact="0.2049"/>
          <dgm:constr type="l" for="ch" forName="textaccent9" refType="w" fact="0.8339"/>
          <dgm:constr type="t" for="ch" forName="textaccent9" refType="h" fact="0.1846"/>
          <dgm:constr type="w" for="ch" forName="textaccent9" refType="w" fact="0.0166"/>
          <dgm:constr type="h" for="ch" forName="textaccent9" refType="h" fact="0.024"/>
          <dgm:constr type="l" for="ch" forName="image9" refType="w" fact="0.7354"/>
          <dgm:constr type="t" for="ch" forName="image9" refType="h" fact="0.2306"/>
          <dgm:constr type="w" for="ch" forName="image9" refType="w" fact="0.1425"/>
          <dgm:constr type="h" for="ch" forName="image9" refType="h" fact="0.2049"/>
          <dgm:constr type="l" for="ch" forName="imageaccent9" refType="w" fact="0.8339"/>
          <dgm:constr type="t" for="ch" forName="imageaccent9" refType="h" fact="0.2318"/>
          <dgm:constr type="w" for="ch" forName="imageaccent9" refType="w" fact="0.0166"/>
          <dgm:constr type="h" for="ch" forName="imageaccent9" refType="h" fact="0.024"/>
          <dgm:constr type="l" for="ch" forName="image10" refType="w" fact="0.2446"/>
          <dgm:constr type="t" for="ch" forName="image10" refType="h" fact="0.6805"/>
          <dgm:constr type="w" for="ch" forName="image10" refType="w" fact="0.1425"/>
          <dgm:constr type="h" for="ch" forName="image10" refType="h" fact="0.2049"/>
          <dgm:constr type="l" for="ch" forName="text10" refType="w" fact="0.3672"/>
          <dgm:constr type="t" for="ch" forName="text10" refType="h" fact="0.5683"/>
          <dgm:constr type="w" for="ch" forName="text10" refType="w" fact="0.1425"/>
          <dgm:constr type="h" for="ch" forName="text10" refType="h" fact="0.2049"/>
          <dgm:constr type="l" for="ch" forName="imageaccent10" refType="w" fact="0.369"/>
          <dgm:constr type="t" for="ch" forName="imageaccent10" refType="h" fact="0.7704"/>
          <dgm:constr type="w" for="ch" forName="imageaccent10" refType="w" fact="0.0166"/>
          <dgm:constr type="h" for="ch" forName="imageaccent10" refType="h" fact="0.024"/>
          <dgm:constr type="l" for="ch" forName="textaccent10" refType="w" fact="0.3954"/>
          <dgm:constr type="t" for="ch" forName="textaccent10" refType="h" fact="0.7478"/>
          <dgm:constr type="w" for="ch" forName="textaccent10" refType="w" fact="0.0166"/>
          <dgm:constr type="h" for="ch" forName="textaccent10" refType="h" fact="0.024"/>
          <dgm:constr type="l" for="ch" forName="text11" refType="w" fact="0.612"/>
          <dgm:constr type="t" for="ch" forName="text11" refType="h" fact="0.7951"/>
          <dgm:constr type="w" for="ch" forName="text11" refType="w" fact="0.1425"/>
          <dgm:constr type="h" for="ch" forName="text11" refType="h" fact="0.2049"/>
          <dgm:constr type="l" for="ch" forName="image11" refType="w" fact="0.4894"/>
          <dgm:constr type="t" for="ch" forName="image11" refType="h" fact="0.6816"/>
          <dgm:constr type="w" for="ch" forName="image11" refType="w" fact="0.1425"/>
          <dgm:constr type="h" for="ch" forName="image11" refType="h" fact="0.2049"/>
          <dgm:constr type="l" for="ch" forName="imageaccent11" refType="w" fact="0.5874"/>
          <dgm:constr type="t" for="ch" forName="imageaccent11" refType="h" fact="0.8589"/>
          <dgm:constr type="w" for="ch" forName="imageaccent11" refType="w" fact="0.0166"/>
          <dgm:constr type="h" for="ch" forName="imageaccent11" refType="h" fact="0.024"/>
          <dgm:constr type="l" for="ch" forName="textaccent11" refType="w" fact="0.6154"/>
          <dgm:constr type="t" for="ch" forName="textaccent11" refType="h" fact="0.8863"/>
          <dgm:constr type="w" for="ch" forName="textaccent11" refType="w" fact="0.0166"/>
          <dgm:constr type="h" for="ch" forName="textaccent11" refType="h" fact="0.024"/>
          <dgm:constr type="l" for="ch" forName="text12" refType="w" fact="0.735"/>
          <dgm:constr type="t" for="ch" forName="text12" refType="h" fact="0.684"/>
          <dgm:constr type="w" for="ch" forName="text12" refType="w" fact="0.1425"/>
          <dgm:constr type="h" for="ch" forName="text12" refType="h" fact="0.2049"/>
          <dgm:constr type="l" for="ch" forName="image12" refType="w" fact="0.8575"/>
          <dgm:constr type="t" for="ch" forName="image12" refType="h" fact="0.5718"/>
          <dgm:constr type="w" for="ch" forName="image12" refType="w" fact="0.1425"/>
          <dgm:constr type="h" for="ch" forName="image12" refType="h" fact="0.2049"/>
          <dgm:constr type="l" for="ch" forName="textaccent12" refType="w" fact="0.8594"/>
          <dgm:constr type="t" for="ch" forName="textaccent12" refType="h" fact="0.7739"/>
          <dgm:constr type="w" for="ch" forName="textaccent12" refType="w" fact="0.0166"/>
          <dgm:constr type="h" for="ch" forName="textaccent12" refType="h" fact="0.024"/>
          <dgm:constr type="l" for="ch" forName="imageaccent12" refType="w" fact="0.8858"/>
          <dgm:constr type="t" for="ch" forName="imageaccent12" refType="h" fact="0.7513"/>
          <dgm:constr type="w" for="ch" forName="imageaccent12" refType="w" fact="0.0166"/>
          <dgm:constr type="h" for="ch" forName="imageaccent12" refType="h" fact="0.024"/>
        </dgm:constrLst>
      </dgm:else>
    </dgm:choose>
    <dgm:forEach name="wrapper" axis="self" ptType="parTrans">
      <dgm:forEach name="wrapper2" axis="self" ptType="sibTrans" st="2">
        <dgm:forEach name="textRepeat" axis="self">
          <dgm:layoutNode name="textRepeatNode" styleLbl="alignNode1">
            <dgm:varLst>
              <dgm:chMax val="0"/>
              <dgm:chPref val="0"/>
              <dgm:bulletEnabled val="1"/>
            </dgm:varLst>
            <dgm:alg type="tx"/>
            <dgm:shape xmlns:r="http://schemas.openxmlformats.org/officeDocument/2006/relationships" type="hexagon" r:blip="">
              <dgm:adjLst>
                <dgm:adj idx="1" val="0.25"/>
                <dgm:adj idx="2" val="1.1547"/>
              </dgm:adjLst>
            </dgm:shape>
            <dgm:presOf axis="desOrSelf" ptType="node"/>
            <dgm:constrLst>
              <dgm:constr type="lMarg" refType="primFontSz" fact="0"/>
              <dgm:constr type="rMarg" refType="primFontSz" fact="0"/>
              <dgm:constr type="tMarg" refType="primFontSz" fact="0.1"/>
              <dgm:constr type="bMarg" refType="primFontSz" fact="0.1"/>
            </dgm:constrLst>
            <dgm:ruleLst>
              <dgm:rule type="primFontSz" val="5" fact="NaN" max="NaN"/>
            </dgm:ruleLst>
          </dgm:layoutNode>
        </dgm:forEach>
        <dgm:forEach name="accentRepeat" axis="self">
          <dgm:layoutNode name="accentRepeatNode" styleLbl="solidAlignAcc1">
            <dgm:alg type="sp"/>
            <dgm:shape xmlns:r="http://schemas.openxmlformats.org/officeDocument/2006/relationships" type="hexagon" r:blip="">
              <dgm:adjLst>
                <dgm:adj idx="1" val="0.25"/>
                <dgm:adj idx="2" val="1.1547"/>
              </dgm:adjLst>
            </dgm:shape>
            <dgm:presOf/>
          </dgm:layoutNode>
        </dgm:forEach>
        <dgm:forEach name="imageRepeat" axis="self">
          <dgm:layoutNode name="imageRepeatNode" styleLbl="alignAcc1">
            <dgm:alg type="sp"/>
            <dgm:shape xmlns:r="http://schemas.openxmlformats.org/officeDocument/2006/relationships" type="hexagon" r:blip="" blipPhldr="1">
              <dgm:adjLst>
                <dgm:adj idx="1" val="0.25"/>
                <dgm:adj idx="2" val="1.1547"/>
              </dgm:adjLst>
            </dgm:shape>
            <dgm:presOf axis="self"/>
          </dgm:layoutNode>
        </dgm:forEach>
      </dgm:forEach>
    </dgm:forEach>
    <dgm:forEach name="Name14" axis="ch" ptType="node" cnt="1">
      <dgm:layoutNode name="text1">
        <dgm:alg type="sp"/>
        <dgm:shape xmlns:r="http://schemas.openxmlformats.org/officeDocument/2006/relationships" r:blip="">
          <dgm:adjLst/>
        </dgm:shape>
        <dgm:presOf/>
        <dgm:constrLst/>
        <dgm:forEach name="Name15" ref="textRepeat"/>
      </dgm:layoutNode>
      <dgm:layoutNode name="textaccent1">
        <dgm:alg type="sp"/>
        <dgm:shape xmlns:r="http://schemas.openxmlformats.org/officeDocument/2006/relationships" r:blip="">
          <dgm:adjLst/>
        </dgm:shape>
        <dgm:presOf/>
        <dgm:constrLst/>
        <dgm:forEach name="Name16" ref="accentRepeat"/>
      </dgm:layoutNode>
    </dgm:forEach>
    <dgm:forEach name="Name17" axis="ch" ptType="sibTrans" hideLastTrans="0" cnt="1">
      <dgm:layoutNode name="image1">
        <dgm:alg type="sp"/>
        <dgm:shape xmlns:r="http://schemas.openxmlformats.org/officeDocument/2006/relationships" r:blip="">
          <dgm:adjLst/>
        </dgm:shape>
        <dgm:presOf/>
        <dgm:constrLst/>
        <dgm:forEach name="Name18" ref="imageRepeat"/>
      </dgm:layoutNode>
      <dgm:layoutNode name="imageaccent1">
        <dgm:alg type="sp"/>
        <dgm:shape xmlns:r="http://schemas.openxmlformats.org/officeDocument/2006/relationships" r:blip="">
          <dgm:adjLst/>
        </dgm:shape>
        <dgm:presOf/>
        <dgm:constrLst/>
        <dgm:forEach name="Name19" ref="accentRepeat"/>
      </dgm:layoutNode>
    </dgm:forEach>
    <dgm:forEach name="Name20" axis="ch" ptType="node" st="2" cnt="1">
      <dgm:layoutNode name="text2">
        <dgm:alg type="sp"/>
        <dgm:shape xmlns:r="http://schemas.openxmlformats.org/officeDocument/2006/relationships" r:blip="">
          <dgm:adjLst/>
        </dgm:shape>
        <dgm:presOf/>
        <dgm:constrLst/>
        <dgm:forEach name="Name21" ref="textRepeat"/>
      </dgm:layoutNode>
      <dgm:layoutNode name="textaccent2">
        <dgm:alg type="sp"/>
        <dgm:shape xmlns:r="http://schemas.openxmlformats.org/officeDocument/2006/relationships" r:blip="">
          <dgm:adjLst/>
        </dgm:shape>
        <dgm:presOf/>
        <dgm:constrLst/>
        <dgm:forEach name="Name22" ref="accentRepeat"/>
      </dgm:layoutNode>
    </dgm:forEach>
    <dgm:forEach name="Name23" axis="ch" ptType="sibTrans" hideLastTrans="0" st="2" cnt="1">
      <dgm:layoutNode name="image2">
        <dgm:alg type="sp"/>
        <dgm:shape xmlns:r="http://schemas.openxmlformats.org/officeDocument/2006/relationships" r:blip="">
          <dgm:adjLst/>
        </dgm:shape>
        <dgm:presOf/>
        <dgm:constrLst/>
        <dgm:forEach name="Name24" ref="imageRepeat"/>
      </dgm:layoutNode>
      <dgm:layoutNode name="imageaccent2">
        <dgm:alg type="sp"/>
        <dgm:shape xmlns:r="http://schemas.openxmlformats.org/officeDocument/2006/relationships" r:blip="">
          <dgm:adjLst/>
        </dgm:shape>
        <dgm:presOf/>
        <dgm:constrLst/>
        <dgm:forEach name="Name25" ref="accentRepeat"/>
      </dgm:layoutNode>
    </dgm:forEach>
    <dgm:forEach name="Name26" axis="ch" ptType="node" st="3" cnt="1">
      <dgm:layoutNode name="text3">
        <dgm:alg type="sp"/>
        <dgm:shape xmlns:r="http://schemas.openxmlformats.org/officeDocument/2006/relationships" r:blip="">
          <dgm:adjLst/>
        </dgm:shape>
        <dgm:presOf/>
        <dgm:constrLst/>
        <dgm:forEach name="Name27" ref="textRepeat"/>
      </dgm:layoutNode>
      <dgm:layoutNode name="textaccent3">
        <dgm:alg type="sp"/>
        <dgm:shape xmlns:r="http://schemas.openxmlformats.org/officeDocument/2006/relationships" r:blip="">
          <dgm:adjLst/>
        </dgm:shape>
        <dgm:presOf/>
        <dgm:constrLst/>
        <dgm:forEach name="Name28" ref="accentRepeat"/>
      </dgm:layoutNode>
    </dgm:forEach>
    <dgm:forEach name="Name29" axis="ch" ptType="sibTrans" hideLastTrans="0" st="3" cnt="1">
      <dgm:layoutNode name="image3">
        <dgm:alg type="sp"/>
        <dgm:shape xmlns:r="http://schemas.openxmlformats.org/officeDocument/2006/relationships" r:blip="">
          <dgm:adjLst/>
        </dgm:shape>
        <dgm:presOf/>
        <dgm:constrLst/>
        <dgm:forEach name="Name30" ref="imageRepeat"/>
      </dgm:layoutNode>
      <dgm:layoutNode name="imageaccent3">
        <dgm:alg type="sp"/>
        <dgm:shape xmlns:r="http://schemas.openxmlformats.org/officeDocument/2006/relationships" r:blip="">
          <dgm:adjLst/>
        </dgm:shape>
        <dgm:presOf/>
        <dgm:constrLst/>
        <dgm:forEach name="Name31" ref="accentRepeat"/>
      </dgm:layoutNode>
    </dgm:forEach>
    <dgm:forEach name="Name32" axis="ch" ptType="node" st="4" cnt="1">
      <dgm:layoutNode name="text4">
        <dgm:alg type="sp"/>
        <dgm:shape xmlns:r="http://schemas.openxmlformats.org/officeDocument/2006/relationships" r:blip="">
          <dgm:adjLst/>
        </dgm:shape>
        <dgm:presOf/>
        <dgm:constrLst/>
        <dgm:forEach name="Name33" ref="textRepeat"/>
      </dgm:layoutNode>
      <dgm:layoutNode name="textaccent4">
        <dgm:alg type="sp"/>
        <dgm:shape xmlns:r="http://schemas.openxmlformats.org/officeDocument/2006/relationships" r:blip="">
          <dgm:adjLst/>
        </dgm:shape>
        <dgm:presOf/>
        <dgm:constrLst/>
        <dgm:forEach name="Name34" ref="accentRepeat"/>
      </dgm:layoutNode>
    </dgm:forEach>
    <dgm:forEach name="Name35" axis="ch" ptType="sibTrans" hideLastTrans="0" st="4" cnt="1">
      <dgm:layoutNode name="image4">
        <dgm:alg type="sp"/>
        <dgm:shape xmlns:r="http://schemas.openxmlformats.org/officeDocument/2006/relationships" r:blip="">
          <dgm:adjLst/>
        </dgm:shape>
        <dgm:presOf/>
        <dgm:constrLst/>
        <dgm:forEach name="Name36" ref="imageRepeat"/>
      </dgm:layoutNode>
      <dgm:layoutNode name="imageaccent4">
        <dgm:alg type="sp"/>
        <dgm:shape xmlns:r="http://schemas.openxmlformats.org/officeDocument/2006/relationships" r:blip="">
          <dgm:adjLst/>
        </dgm:shape>
        <dgm:presOf/>
        <dgm:constrLst/>
        <dgm:forEach name="Name37" ref="accentRepeat"/>
      </dgm:layoutNode>
    </dgm:forEach>
    <dgm:forEach name="Name38" axis="ch" ptType="node" st="5" cnt="1">
      <dgm:layoutNode name="text5">
        <dgm:alg type="sp"/>
        <dgm:shape xmlns:r="http://schemas.openxmlformats.org/officeDocument/2006/relationships" r:blip="">
          <dgm:adjLst/>
        </dgm:shape>
        <dgm:presOf/>
        <dgm:constrLst/>
        <dgm:forEach name="Name39" ref="textRepeat"/>
      </dgm:layoutNode>
      <dgm:layoutNode name="textaccent5">
        <dgm:alg type="sp"/>
        <dgm:shape xmlns:r="http://schemas.openxmlformats.org/officeDocument/2006/relationships" r:blip="">
          <dgm:adjLst/>
        </dgm:shape>
        <dgm:presOf/>
        <dgm:constrLst/>
        <dgm:forEach name="Name40" ref="accentRepeat"/>
      </dgm:layoutNode>
    </dgm:forEach>
    <dgm:forEach name="Name41" axis="ch" ptType="sibTrans" hideLastTrans="0" st="5" cnt="1">
      <dgm:layoutNode name="image5">
        <dgm:alg type="sp"/>
        <dgm:shape xmlns:r="http://schemas.openxmlformats.org/officeDocument/2006/relationships" r:blip="">
          <dgm:adjLst/>
        </dgm:shape>
        <dgm:presOf/>
        <dgm:constrLst/>
        <dgm:forEach name="Name42" ref="imageRepeat"/>
      </dgm:layoutNode>
      <dgm:layoutNode name="imageaccent5">
        <dgm:alg type="sp"/>
        <dgm:shape xmlns:r="http://schemas.openxmlformats.org/officeDocument/2006/relationships" r:blip="">
          <dgm:adjLst/>
        </dgm:shape>
        <dgm:presOf/>
        <dgm:constrLst/>
        <dgm:forEach name="Name43" ref="accentRepeat"/>
      </dgm:layoutNode>
    </dgm:forEach>
    <dgm:forEach name="Name44" axis="ch" ptType="node" st="6" cnt="1">
      <dgm:layoutNode name="text6">
        <dgm:alg type="sp"/>
        <dgm:shape xmlns:r="http://schemas.openxmlformats.org/officeDocument/2006/relationships" r:blip="">
          <dgm:adjLst/>
        </dgm:shape>
        <dgm:presOf/>
        <dgm:constrLst/>
        <dgm:forEach name="Name45" ref="textRepeat"/>
      </dgm:layoutNode>
      <dgm:layoutNode name="textaccent6">
        <dgm:alg type="sp"/>
        <dgm:shape xmlns:r="http://schemas.openxmlformats.org/officeDocument/2006/relationships" r:blip="">
          <dgm:adjLst/>
        </dgm:shape>
        <dgm:presOf/>
        <dgm:constrLst/>
        <dgm:forEach name="Name46" ref="accentRepeat"/>
      </dgm:layoutNode>
    </dgm:forEach>
    <dgm:forEach name="Name47" axis="ch" ptType="sibTrans" hideLastTrans="0" st="6" cnt="1">
      <dgm:layoutNode name="image6">
        <dgm:alg type="sp"/>
        <dgm:shape xmlns:r="http://schemas.openxmlformats.org/officeDocument/2006/relationships" r:blip="">
          <dgm:adjLst/>
        </dgm:shape>
        <dgm:presOf/>
        <dgm:constrLst/>
        <dgm:forEach name="Name48" ref="imageRepeat"/>
      </dgm:layoutNode>
      <dgm:layoutNode name="imageaccent6">
        <dgm:alg type="sp"/>
        <dgm:shape xmlns:r="http://schemas.openxmlformats.org/officeDocument/2006/relationships" r:blip="">
          <dgm:adjLst/>
        </dgm:shape>
        <dgm:presOf/>
        <dgm:constrLst/>
        <dgm:forEach name="Name49" ref="accentRepeat"/>
      </dgm:layoutNode>
    </dgm:forEach>
    <dgm:forEach name="Name50" axis="ch" ptType="node" st="7" cnt="1">
      <dgm:layoutNode name="text7">
        <dgm:alg type="sp"/>
        <dgm:shape xmlns:r="http://schemas.openxmlformats.org/officeDocument/2006/relationships" r:blip="">
          <dgm:adjLst/>
        </dgm:shape>
        <dgm:presOf/>
        <dgm:constrLst/>
        <dgm:forEach name="Name51" ref="textRepeat"/>
      </dgm:layoutNode>
      <dgm:layoutNode name="textaccent7">
        <dgm:alg type="sp"/>
        <dgm:shape xmlns:r="http://schemas.openxmlformats.org/officeDocument/2006/relationships" r:blip="">
          <dgm:adjLst/>
        </dgm:shape>
        <dgm:presOf/>
        <dgm:constrLst/>
        <dgm:forEach name="Name52" ref="accentRepeat"/>
      </dgm:layoutNode>
    </dgm:forEach>
    <dgm:forEach name="Name53" axis="ch" ptType="sibTrans" hideLastTrans="0" st="7" cnt="1">
      <dgm:layoutNode name="image7">
        <dgm:alg type="sp"/>
        <dgm:shape xmlns:r="http://schemas.openxmlformats.org/officeDocument/2006/relationships" r:blip="">
          <dgm:adjLst/>
        </dgm:shape>
        <dgm:presOf/>
        <dgm:constrLst/>
        <dgm:forEach name="Name54" ref="imageRepeat"/>
      </dgm:layoutNode>
      <dgm:layoutNode name="imageaccent7">
        <dgm:alg type="sp"/>
        <dgm:shape xmlns:r="http://schemas.openxmlformats.org/officeDocument/2006/relationships" r:blip="">
          <dgm:adjLst/>
        </dgm:shape>
        <dgm:presOf/>
        <dgm:constrLst/>
        <dgm:forEach name="Name55" ref="accentRepeat"/>
      </dgm:layoutNode>
    </dgm:forEach>
    <dgm:forEach name="Name56" axis="ch" ptType="node" st="8" cnt="1">
      <dgm:layoutNode name="text8">
        <dgm:alg type="sp"/>
        <dgm:shape xmlns:r="http://schemas.openxmlformats.org/officeDocument/2006/relationships" r:blip="">
          <dgm:adjLst/>
        </dgm:shape>
        <dgm:presOf/>
        <dgm:constrLst/>
        <dgm:forEach name="Name57" ref="textRepeat"/>
      </dgm:layoutNode>
      <dgm:layoutNode name="textaccent8">
        <dgm:alg type="sp"/>
        <dgm:shape xmlns:r="http://schemas.openxmlformats.org/officeDocument/2006/relationships" r:blip="">
          <dgm:adjLst/>
        </dgm:shape>
        <dgm:presOf/>
        <dgm:constrLst/>
        <dgm:forEach name="Name58" ref="accentRepeat"/>
      </dgm:layoutNode>
    </dgm:forEach>
    <dgm:forEach name="Name59" axis="ch" ptType="sibTrans" hideLastTrans="0" st="8" cnt="1">
      <dgm:layoutNode name="image8">
        <dgm:alg type="sp"/>
        <dgm:shape xmlns:r="http://schemas.openxmlformats.org/officeDocument/2006/relationships" r:blip="">
          <dgm:adjLst/>
        </dgm:shape>
        <dgm:presOf/>
        <dgm:constrLst/>
        <dgm:forEach name="Name60" ref="imageRepeat"/>
      </dgm:layoutNode>
      <dgm:layoutNode name="imageaccent8">
        <dgm:alg type="sp"/>
        <dgm:shape xmlns:r="http://schemas.openxmlformats.org/officeDocument/2006/relationships" r:blip="">
          <dgm:adjLst/>
        </dgm:shape>
        <dgm:presOf/>
        <dgm:constrLst/>
        <dgm:forEach name="Name61" ref="accentRepeat"/>
      </dgm:layoutNode>
    </dgm:forEach>
    <dgm:forEach name="Name62" axis="ch" ptType="node" st="9" cnt="1">
      <dgm:layoutNode name="text9">
        <dgm:alg type="sp"/>
        <dgm:shape xmlns:r="http://schemas.openxmlformats.org/officeDocument/2006/relationships" r:blip="">
          <dgm:adjLst/>
        </dgm:shape>
        <dgm:presOf/>
        <dgm:constrLst/>
        <dgm:forEach name="Name63" ref="textRepeat"/>
      </dgm:layoutNode>
      <dgm:layoutNode name="textaccent9">
        <dgm:alg type="sp"/>
        <dgm:shape xmlns:r="http://schemas.openxmlformats.org/officeDocument/2006/relationships" r:blip="">
          <dgm:adjLst/>
        </dgm:shape>
        <dgm:presOf/>
        <dgm:constrLst/>
        <dgm:forEach name="Name64" ref="accentRepeat"/>
      </dgm:layoutNode>
    </dgm:forEach>
    <dgm:forEach name="Name65" axis="ch" ptType="sibTrans" hideLastTrans="0" st="9" cnt="1">
      <dgm:layoutNode name="image9">
        <dgm:alg type="sp"/>
        <dgm:shape xmlns:r="http://schemas.openxmlformats.org/officeDocument/2006/relationships" r:blip="">
          <dgm:adjLst/>
        </dgm:shape>
        <dgm:presOf/>
        <dgm:constrLst/>
        <dgm:forEach name="Name66" ref="imageRepeat"/>
      </dgm:layoutNode>
      <dgm:layoutNode name="imageaccent9">
        <dgm:alg type="sp"/>
        <dgm:shape xmlns:r="http://schemas.openxmlformats.org/officeDocument/2006/relationships" r:blip="">
          <dgm:adjLst/>
        </dgm:shape>
        <dgm:presOf/>
        <dgm:constrLst/>
        <dgm:forEach name="Name67" ref="accentRepeat"/>
      </dgm:layoutNode>
    </dgm:forEach>
    <dgm:forEach name="Name68" axis="ch" ptType="node" st="10" cnt="1">
      <dgm:layoutNode name="text10">
        <dgm:alg type="sp"/>
        <dgm:shape xmlns:r="http://schemas.openxmlformats.org/officeDocument/2006/relationships" r:blip="">
          <dgm:adjLst/>
        </dgm:shape>
        <dgm:presOf/>
        <dgm:constrLst/>
        <dgm:forEach name="Name69" ref="textRepeat"/>
      </dgm:layoutNode>
      <dgm:layoutNode name="textaccent10">
        <dgm:alg type="sp"/>
        <dgm:shape xmlns:r="http://schemas.openxmlformats.org/officeDocument/2006/relationships" r:blip="">
          <dgm:adjLst/>
        </dgm:shape>
        <dgm:presOf/>
        <dgm:constrLst/>
        <dgm:forEach name="Name70" ref="accentRepeat"/>
      </dgm:layoutNode>
    </dgm:forEach>
    <dgm:forEach name="Name71" axis="ch" ptType="sibTrans" hideLastTrans="0" st="10" cnt="1">
      <dgm:layoutNode name="image10">
        <dgm:alg type="sp"/>
        <dgm:shape xmlns:r="http://schemas.openxmlformats.org/officeDocument/2006/relationships" r:blip="">
          <dgm:adjLst/>
        </dgm:shape>
        <dgm:presOf/>
        <dgm:constrLst/>
        <dgm:forEach name="Name72" ref="imageRepeat"/>
      </dgm:layoutNode>
      <dgm:layoutNode name="imageaccent10">
        <dgm:alg type="sp"/>
        <dgm:shape xmlns:r="http://schemas.openxmlformats.org/officeDocument/2006/relationships" r:blip="">
          <dgm:adjLst/>
        </dgm:shape>
        <dgm:presOf/>
        <dgm:constrLst/>
        <dgm:forEach name="Name73" ref="accentRepeat"/>
      </dgm:layoutNode>
    </dgm:forEach>
    <dgm:forEach name="Name74" axis="ch" ptType="node" st="11" cnt="1">
      <dgm:layoutNode name="text11">
        <dgm:alg type="sp"/>
        <dgm:shape xmlns:r="http://schemas.openxmlformats.org/officeDocument/2006/relationships" r:blip="">
          <dgm:adjLst/>
        </dgm:shape>
        <dgm:presOf/>
        <dgm:constrLst/>
        <dgm:forEach name="Name75" ref="textRepeat"/>
      </dgm:layoutNode>
      <dgm:layoutNode name="textaccent11">
        <dgm:alg type="sp"/>
        <dgm:shape xmlns:r="http://schemas.openxmlformats.org/officeDocument/2006/relationships" r:blip="">
          <dgm:adjLst/>
        </dgm:shape>
        <dgm:presOf/>
        <dgm:constrLst/>
        <dgm:forEach name="Name76" ref="accentRepeat"/>
      </dgm:layoutNode>
    </dgm:forEach>
    <dgm:forEach name="Name77" axis="ch" ptType="sibTrans" hideLastTrans="0" st="11" cnt="1">
      <dgm:layoutNode name="image11">
        <dgm:alg type="sp"/>
        <dgm:shape xmlns:r="http://schemas.openxmlformats.org/officeDocument/2006/relationships" r:blip="">
          <dgm:adjLst/>
        </dgm:shape>
        <dgm:presOf/>
        <dgm:constrLst/>
        <dgm:forEach name="Name78" ref="imageRepeat"/>
      </dgm:layoutNode>
      <dgm:layoutNode name="imageaccent11">
        <dgm:alg type="sp"/>
        <dgm:shape xmlns:r="http://schemas.openxmlformats.org/officeDocument/2006/relationships" r:blip="">
          <dgm:adjLst/>
        </dgm:shape>
        <dgm:presOf/>
        <dgm:constrLst/>
        <dgm:forEach name="Name79" ref="accentRepeat"/>
      </dgm:layoutNode>
    </dgm:forEach>
    <dgm:forEach name="Name80" axis="ch" ptType="node" st="12" cnt="1">
      <dgm:layoutNode name="text12">
        <dgm:alg type="sp"/>
        <dgm:shape xmlns:r="http://schemas.openxmlformats.org/officeDocument/2006/relationships" r:blip="">
          <dgm:adjLst/>
        </dgm:shape>
        <dgm:presOf/>
        <dgm:constrLst/>
        <dgm:forEach name="Name81" ref="textRepeat"/>
      </dgm:layoutNode>
      <dgm:layoutNode name="textaccent12">
        <dgm:alg type="sp"/>
        <dgm:shape xmlns:r="http://schemas.openxmlformats.org/officeDocument/2006/relationships" r:blip="">
          <dgm:adjLst/>
        </dgm:shape>
        <dgm:presOf/>
        <dgm:constrLst/>
        <dgm:forEach name="Name82" ref="accentRepeat"/>
      </dgm:layoutNode>
    </dgm:forEach>
    <dgm:forEach name="Name83" axis="ch" ptType="sibTrans" hideLastTrans="0" st="12" cnt="1">
      <dgm:layoutNode name="image12">
        <dgm:alg type="sp"/>
        <dgm:shape xmlns:r="http://schemas.openxmlformats.org/officeDocument/2006/relationships" r:blip="">
          <dgm:adjLst/>
        </dgm:shape>
        <dgm:presOf/>
        <dgm:constrLst/>
        <dgm:forEach name="Name84" ref="imageRepeat"/>
      </dgm:layoutNode>
      <dgm:layoutNode name="imageaccent12">
        <dgm:alg type="sp"/>
        <dgm:shape xmlns:r="http://schemas.openxmlformats.org/officeDocument/2006/relationships" r:blip="">
          <dgm:adjLst/>
        </dgm:shape>
        <dgm:presOf/>
        <dgm:constrLst/>
        <dgm:forEach name="Name85" ref="accentRepeat"/>
      </dgm:layoutNode>
    </dgm:forEach>
  </dgm:layoutNode>
</dgm:layoutDef>
</file>

<file path=ppt/diagrams/layout3.xml><?xml version="1.0" encoding="utf-8"?>
<dgm:layoutDef xmlns:dgm="http://schemas.openxmlformats.org/drawingml/2006/diagram" xmlns:a="http://schemas.openxmlformats.org/drawingml/2006/main" uniqueId="urn:microsoft.com/office/officeart/2008/layout/HexagonCluster">
  <dgm:title val=""/>
  <dgm:desc val=""/>
  <dgm:catLst>
    <dgm:cat type="picture" pri="21000"/>
    <dgm:cat type="relationship" pri="3200"/>
    <dgm:cat type="pictureconvert" pri="21000"/>
  </dgm:catLst>
  <dgm:samp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ampData>
  <dgm:style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tyleData>
  <dgm:clr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clrData>
  <dgm:layoutNode name="Name0">
    <dgm:varLst>
      <dgm:chMax val="21"/>
      <dgm:chPref val="21"/>
    </dgm:varLst>
    <dgm:shape xmlns:r="http://schemas.openxmlformats.org/officeDocument/2006/relationships" r:blip="">
      <dgm:adjLst/>
    </dgm:shape>
    <dgm:choose name="Name1">
      <dgm:if name="Name2" axis="ch" ptType="node" func="cnt" op="equ" val="1">
        <dgm:alg type="composite">
          <dgm:param type="ar" val="1.3871"/>
        </dgm:alg>
        <dgm:constrLst>
          <dgm:constr type="primFontSz" for="des" ptType="node" op="equ" val="65"/>
          <dgm:constr type="l" for="ch" forName="text1" refType="w" fact="0.4525"/>
          <dgm:constr type="t" for="ch" forName="text1" refType="h" fact="0.346"/>
          <dgm:constr type="w" for="ch" forName="text1" refType="w" fact="0.5475"/>
          <dgm:constr type="h" for="ch" forName="text1" refType="h" fact="0.654"/>
          <dgm:constr type="l" for="ch" forName="textaccent1" refType="w" fact="0.4652"/>
          <dgm:constr type="t" for="ch" forName="textaccent1" refType="h" fact="0.6348"/>
          <dgm:constr type="w" for="ch" forName="textaccent1" refType="w" fact="0.0639"/>
          <dgm:constr type="h" for="ch" forName="textaccent1" refType="h" fact="0.0765"/>
          <dgm:constr type="l" for="ch" forName="image1" refType="w" fact="0"/>
          <dgm:constr type="t" for="ch" forName="image1" refType="h" fact="0"/>
          <dgm:constr type="w" for="ch" forName="image1" refType="w" fact="0.5468"/>
          <dgm:constr type="h" for="ch" forName="image1" refType="h" fact="0.6538"/>
          <dgm:constr type="l" for="ch" forName="imageaccent1" refType="w" fact="0.3702"/>
          <dgm:constr type="t" for="ch" forName="imageaccent1" refType="h" fact="0.5633"/>
          <dgm:constr type="w" for="ch" forName="imageaccent1" refType="w" fact="0.0639"/>
          <dgm:constr type="h" for="ch" forName="imageaccent1" refType="h" fact="0.0765"/>
        </dgm:constrLst>
      </dgm:if>
      <dgm:if name="Name3" axis="ch" ptType="node" func="cnt" op="equ" val="2">
        <dgm:alg type="composite">
          <dgm:param type="ar" val="2.6443"/>
        </dgm:alg>
        <dgm:constrLst>
          <dgm:constr type="primFontSz" for="des" ptType="node" op="equ" val="65"/>
          <dgm:constr type="l" for="ch" forName="text1" refType="w" fact="0.2383"/>
          <dgm:constr type="t" for="ch" forName="text1" refType="h" fact="0.3501"/>
          <dgm:constr type="w" for="ch" forName="text1" refType="w" fact="0.285"/>
          <dgm:constr type="h" for="ch" forName="text1" refType="h" fact="0.6499"/>
          <dgm:constr type="l" for="ch" forName="textaccent1" refType="w" fact="0.2472"/>
          <dgm:constr type="t" for="ch" forName="textaccent1" refType="h" fact="0.6371"/>
          <dgm:constr type="w" for="ch" forName="textaccent1" refType="w" fact="0.0333"/>
          <dgm:constr type="h" for="ch" forName="textaccent1" refType="h" fact="0.076"/>
          <dgm:constr type="l" for="ch" forName="image1" refType="w" fact="0"/>
          <dgm:constr type="t" for="ch" forName="image1" refType="h" fact="0"/>
          <dgm:constr type="w" for="ch" forName="image1" refType="w" fact="0.285"/>
          <dgm:constr type="h" for="ch" forName="image1" refType="h" fact="0.6499"/>
          <dgm:constr type="l" for="ch" forName="imageaccent1" refType="w" fact="0.1942"/>
          <dgm:constr type="t" for="ch" forName="imageaccent1" refType="h" fact="0.5602"/>
          <dgm:constr type="w" for="ch" forName="imageaccent1" refType="w" fact="0.0333"/>
          <dgm:constr type="h" for="ch" forName="imageaccent1" refType="h" fact="0.076"/>
          <dgm:constr type="l" for="ch" forName="text2" refType="w" fact="0.4767"/>
          <dgm:constr type="t" for="ch" forName="text2" refType="h" fact="0"/>
          <dgm:constr type="w" for="ch" forName="text2" refType="w" fact="0.285"/>
          <dgm:constr type="h" for="ch" forName="text2" refType="h" fact="0.6499"/>
          <dgm:constr type="l" for="ch" forName="textaccent2" refType="w" fact="0.6709"/>
          <dgm:constr type="t" for="ch" forName="textaccent2" refType="h" fact="0.5602"/>
          <dgm:constr type="w" for="ch" forName="textaccent2" refType="w" fact="0.0333"/>
          <dgm:constr type="h" for="ch" forName="textaccent2" refType="h" fact="0.076"/>
          <dgm:constr type="l" for="ch" forName="image2" refType="w" fact="0.715"/>
          <dgm:constr type="t" for="ch" forName="image2" refType="h" fact="0.3501"/>
          <dgm:constr type="w" for="ch" forName="image2" refType="w" fact="0.285"/>
          <dgm:constr type="h" for="ch" forName="image2" refType="h" fact="0.6499"/>
          <dgm:constr type="l" for="ch" forName="imageaccent2" refType="w" fact="0.7239"/>
          <dgm:constr type="t" for="ch" forName="imageaccent2" refType="h" fact="0.6371"/>
          <dgm:constr type="w" for="ch" forName="imageaccent2" refType="w" fact="0.0333"/>
          <dgm:constr type="h" for="ch" forName="imageaccent2" refType="h" fact="0.076"/>
        </dgm:constrLst>
      </dgm:if>
      <dgm:if name="Name4" axis="ch" ptType="node" func="cnt" op="equ" val="3">
        <dgm:alg type="composite">
          <dgm:param type="ar" val="1.5623"/>
        </dgm:alg>
        <dgm:constrLst>
          <dgm:constr type="primFontSz" for="des" ptType="node" op="equ" val="65"/>
          <dgm:constr type="l" for="ch" forName="text1" refType="w" fact="0.2402"/>
          <dgm:constr type="t" for="ch" forName="text1" refType="h" fact="0.6215"/>
          <dgm:constr type="w" for="ch" forName="text1" refType="w" fact="0.281"/>
          <dgm:constr type="h" for="ch" forName="text1" refType="h" fact="0.3785"/>
          <dgm:constr type="l" for="ch" forName="textaccent1" refType="w" fact="0.2475"/>
          <dgm:constr type="t" for="ch" forName="textaccent1" refType="h" fact="0.7886"/>
          <dgm:constr type="w" for="ch" forName="textaccent1" refType="w" fact="0.0329"/>
          <dgm:constr type="h" for="ch" forName="textaccent1" refType="h" fact="0.0443"/>
          <dgm:constr type="l" for="ch" forName="image1" refType="w" fact="0"/>
          <dgm:constr type="t" for="ch" forName="image1" refType="h" fact="0.4182"/>
          <dgm:constr type="w" for="ch" forName="image1" refType="w" fact="0.281"/>
          <dgm:constr type="h" for="ch" forName="image1" refType="h" fact="0.3785"/>
          <dgm:constr type="l" for="ch" forName="imageaccent1" refType="w" fact="0.1913"/>
          <dgm:constr type="t" for="ch" forName="imageaccent1" refType="h" fact="0.7467"/>
          <dgm:constr type="w" for="ch" forName="imageaccent1" refType="w" fact="0.0329"/>
          <dgm:constr type="h" for="ch" forName="imageaccent1" refType="h" fact="0.0443"/>
          <dgm:constr type="l" for="ch" forName="text2" refType="w" fact="0.4796"/>
          <dgm:constr type="t" for="ch" forName="text2" refType="h" fact="0.4137"/>
          <dgm:constr type="w" for="ch" forName="text2" refType="w" fact="0.281"/>
          <dgm:constr type="h" for="ch" forName="text2" refType="h" fact="0.3785"/>
          <dgm:constr type="l" for="ch" forName="textaccent2" refType="w" fact="0.6717"/>
          <dgm:constr type="t" for="ch" forName="textaccent2" refType="h" fact="0.7418"/>
          <dgm:constr type="w" for="ch" forName="textaccent2" refType="w" fact="0.0329"/>
          <dgm:constr type="h" for="ch" forName="textaccent2" refType="h" fact="0.0443"/>
          <dgm:constr type="l" for="ch" forName="image2" refType="w" fact="0.719"/>
          <dgm:constr type="t" for="ch" forName="image2" refType="h" fact="0.6215"/>
          <dgm:constr type="w" for="ch" forName="image2" refType="w" fact="0.281"/>
          <dgm:constr type="h" for="ch" forName="image2" refType="h" fact="0.3785"/>
          <dgm:constr type="l" for="ch" forName="imageaccent2" refType="w" fact="0.7263"/>
          <dgm:constr type="t" for="ch" forName="imageaccent2" refType="h" fact="0.7886"/>
          <dgm:constr type="w" for="ch" forName="imageaccent2" refType="w" fact="0.0329"/>
          <dgm:constr type="h" for="ch" forName="imageaccent2" refType="h" fact="0.0443"/>
          <dgm:constr type="l" for="ch" forName="text3" refType="w" fact="0.2402"/>
          <dgm:constr type="t" for="ch" forName="text3" refType="h" fact="0.2068"/>
          <dgm:constr type="w" for="ch" forName="text3" refType="w" fact="0.281"/>
          <dgm:constr type="h" for="ch" forName="text3" refType="h" fact="0.3785"/>
          <dgm:constr type="l" for="ch" forName="textaccent3" refType="w" fact="0.4307"/>
          <dgm:constr type="t" for="ch" forName="textaccent3" refType="h" fact="0.215"/>
          <dgm:constr type="w" for="ch" forName="textaccent3" refType="w" fact="0.0329"/>
          <dgm:constr type="h" for="ch" forName="textaccent3" refType="h" fact="0.0443"/>
          <dgm:constr type="l" for="ch" forName="image3" refType="w" fact="0.4796"/>
          <dgm:constr type="t" for="ch" forName="image3" refType="h" fact="0"/>
          <dgm:constr type="w" for="ch" forName="image3" refType="w" fact="0.281"/>
          <dgm:constr type="h" for="ch" forName="image3" refType="h" fact="0.3785"/>
          <dgm:constr type="l" for="ch" forName="imageaccent3" refType="w" fact="0.4879"/>
          <dgm:constr type="t" for="ch" forName="imageaccent3" refType="h" fact="0.1662"/>
          <dgm:constr type="w" for="ch" forName="imageaccent3" refType="w" fact="0.0329"/>
          <dgm:constr type="h" for="ch" forName="imageaccent3" refType="h" fact="0.0443"/>
        </dgm:constrLst>
      </dgm:if>
      <dgm:if name="Name5" axis="ch" ptType="node" func="cnt" op="equ" val="4">
        <dgm:alg type="composite">
          <dgm:param type="ar" val="1.943"/>
        </dgm:alg>
        <dgm:constrLst>
          <dgm:constr type="primFontSz" for="des" ptType="node" op="equ" val="65"/>
          <dgm:constr type="l" for="ch" forName="image2" refType="w" fact="0.5787"/>
          <dgm:constr type="t" for="ch" forName="image2" refType="h" fact="0.6208"/>
          <dgm:constr type="w" for="ch" forName="image2" refType="w" fact="0.227"/>
          <dgm:constr type="h" for="ch" forName="image2" refType="h" fact="0.3786"/>
          <dgm:constr type="l" for="ch" forName="text4" refType="w" fact="0.5787"/>
          <dgm:constr type="t" for="ch" forName="text4" refType="h" fact="0.2081"/>
          <dgm:constr type="w" for="ch" forName="text4" refType="w" fact="0.227"/>
          <dgm:constr type="h" for="ch" forName="text4" refType="h" fact="0.3786"/>
          <dgm:constr type="l" for="ch" forName="text2" refType="w" fact="0.3852"/>
          <dgm:constr type="t" for="ch" forName="text2" refType="h" fact="0.4127"/>
          <dgm:constr type="w" for="ch" forName="text2" refType="w" fact="0.227"/>
          <dgm:constr type="h" for="ch" forName="text2" refType="h" fact="0.3786"/>
          <dgm:constr type="l" for="ch" forName="image3" refType="w" fact="0.3852"/>
          <dgm:constr type="t" for="ch" forName="image3" refType="h" fact="0"/>
          <dgm:constr type="w" for="ch" forName="image3" refType="w" fact="0.227"/>
          <dgm:constr type="h" for="ch" forName="image3" refType="h" fact="0.3786"/>
          <dgm:constr type="l" for="ch" forName="text1" refType="w" fact="0.1927"/>
          <dgm:constr type="t" for="ch" forName="text1" refType="h" fact="0.6214"/>
          <dgm:constr type="w" for="ch" forName="text1" refType="w" fact="0.227"/>
          <dgm:constr type="h" for="ch" forName="text1" refType="h" fact="0.3786"/>
          <dgm:constr type="l" for="ch" forName="textaccent1" refType="w" fact="0.1998"/>
          <dgm:constr type="t" for="ch" forName="textaccent1" refType="h" fact="0.7887"/>
          <dgm:constr type="w" for="ch" forName="textaccent1" refType="w" fact="0.0265"/>
          <dgm:constr type="h" for="ch" forName="textaccent1" refType="h" fact="0.0444"/>
          <dgm:constr type="l" for="ch" forName="image1" refType="w" fact="0"/>
          <dgm:constr type="t" for="ch" forName="image1" refType="h" fact="0.4156"/>
          <dgm:constr type="w" for="ch" forName="image1" refType="w" fact="0.227"/>
          <dgm:constr type="h" for="ch" forName="image1" refType="h" fact="0.3786"/>
          <dgm:constr type="l" for="ch" forName="imageaccent1" refType="w" fact="0.1537"/>
          <dgm:constr type="t" for="ch" forName="imageaccent1" refType="h" fact="0.7417"/>
          <dgm:constr type="w" for="ch" forName="imageaccent1" refType="w" fact="0.0265"/>
          <dgm:constr type="h" for="ch" forName="imageaccent1" refType="h" fact="0.0444"/>
          <dgm:constr type="l" for="ch" forName="textaccent2" refType="w" fact="0.5407"/>
          <dgm:constr type="t" for="ch" forName="textaccent2" refType="h" fact="0.7384"/>
          <dgm:constr type="w" for="ch" forName="textaccent2" refType="w" fact="0.0265"/>
          <dgm:constr type="h" for="ch" forName="textaccent2" refType="h" fact="0.0444"/>
          <dgm:constr type="l" for="ch" forName="imageaccent2" refType="w" fact="0.5839"/>
          <dgm:constr type="t" for="ch" forName="imageaccent2" refType="h" fact="0.7904"/>
          <dgm:constr type="w" for="ch" forName="imageaccent2" refType="w" fact="0.0265"/>
          <dgm:constr type="h" for="ch" forName="imageaccent2" refType="h" fact="0.0444"/>
          <dgm:constr type="l" for="ch" forName="text3" refType="w" fact="0.1927"/>
          <dgm:constr type="t" for="ch" forName="text3" refType="h" fact="0.2087"/>
          <dgm:constr type="w" for="ch" forName="text3" refType="w" fact="0.227"/>
          <dgm:constr type="h" for="ch" forName="text3" refType="h" fact="0.3786"/>
          <dgm:constr type="l" for="ch" forName="textaccent3" refType="w" fact="0.3472"/>
          <dgm:constr type="t" for="ch" forName="textaccent3" refType="h" fact="0.2165"/>
          <dgm:constr type="w" for="ch" forName="textaccent3" refType="w" fact="0.0265"/>
          <dgm:constr type="h" for="ch" forName="textaccent3" refType="h" fact="0.0444"/>
          <dgm:constr type="l" for="ch" forName="imageaccent3" refType="w" fact="0.3904"/>
          <dgm:constr type="t" for="ch" forName="imageaccent3" refType="h" fact="0.1678"/>
          <dgm:constr type="w" for="ch" forName="imageaccent3" refType="w" fact="0.0265"/>
          <dgm:constr type="h" for="ch" forName="imageaccent3" refType="h" fact="0.0444"/>
          <dgm:constr type="l" for="ch" forName="textaccent4" refType="w" fact="0.7739"/>
          <dgm:constr type="t" for="ch" forName="textaccent4" refType="h" fact="0.3752"/>
          <dgm:constr type="w" for="ch" forName="textaccent4" refType="w" fact="0.0265"/>
          <dgm:constr type="h" for="ch" forName="textaccent4" refType="h" fact="0.0444"/>
          <dgm:constr type="l" for="ch" forName="image4" refType="w" fact="0.773"/>
          <dgm:constr type="t" for="ch" forName="image4" refType="h" fact="0.4162"/>
          <dgm:constr type="w" for="ch" forName="image4" refType="w" fact="0.227"/>
          <dgm:constr type="h" for="ch" forName="image4" refType="h" fact="0.3786"/>
          <dgm:constr type="l" for="ch" forName="imageaccent4" refType="w" fact="0.8188"/>
          <dgm:constr type="t" for="ch" forName="imageaccent4" refType="h" fact="0.4229"/>
          <dgm:constr type="w" for="ch" forName="imageaccent4" refType="w" fact="0.0265"/>
          <dgm:constr type="h" for="ch" forName="imageaccent4" refType="h" fact="0.0444"/>
        </dgm:constrLst>
      </dgm:if>
      <dgm:if name="Name6" axis="ch" ptType="node" func="cnt" op="equ" val="5">
        <dgm:alg type="composite">
          <dgm:param type="ar" val="2.3203"/>
        </dgm:alg>
        <dgm:constrLst>
          <dgm:constr type="primFontSz" for="des" ptType="node" op="equ" val="65"/>
          <dgm:constr type="l" for="ch" forName="image4" refType="w" fact="0.6491"/>
          <dgm:constr type="t" for="ch" forName="image4" refType="h" fact="0.4193"/>
          <dgm:constr type="w" for="ch" forName="image4" refType="w" fact="0.1886"/>
          <dgm:constr type="h" for="ch" forName="image4" refType="h" fact="0.3757"/>
          <dgm:constr type="l" for="ch" forName="text5" refType="w" fact="0.6491"/>
          <dgm:constr type="t" for="ch" forName="text5" refType="h" fact="0.004"/>
          <dgm:constr type="w" for="ch" forName="text5" refType="w" fact="0.1886"/>
          <dgm:constr type="h" for="ch" forName="text5" refType="h" fact="0.3757"/>
          <dgm:constr type="l" for="ch" forName="image5" refType="w" fact="0.8114"/>
          <dgm:constr type="t" for="ch" forName="image5" refType="h" fact="0.2136"/>
          <dgm:constr type="w" for="ch" forName="image5" refType="w" fact="0.1886"/>
          <dgm:constr type="h" for="ch" forName="image5" refType="h" fact="0.3757"/>
          <dgm:constr type="l" for="ch" forName="image2" refType="w" fact="0.4868"/>
          <dgm:constr type="t" for="ch" forName="image2" refType="h" fact="0.6235"/>
          <dgm:constr type="w" for="ch" forName="image2" refType="w" fact="0.1886"/>
          <dgm:constr type="h" for="ch" forName="image2" refType="h" fact="0.3757"/>
          <dgm:constr type="l" for="ch" forName="text4" refType="w" fact="0.4868"/>
          <dgm:constr type="t" for="ch" forName="text4" refType="h" fact="0.2081"/>
          <dgm:constr type="w" for="ch" forName="text4" refType="w" fact="0.1886"/>
          <dgm:constr type="h" for="ch" forName="text4" refType="h" fact="0.3757"/>
          <dgm:constr type="l" for="ch" forName="text2" refType="w" fact="0.3246"/>
          <dgm:constr type="t" for="ch" forName="text2" refType="h" fact="0.4154"/>
          <dgm:constr type="w" for="ch" forName="text2" refType="w" fact="0.1886"/>
          <dgm:constr type="h" for="ch" forName="text2" refType="h" fact="0.3757"/>
          <dgm:constr type="l" for="ch" forName="image3" refType="w" fact="0.3246"/>
          <dgm:constr type="t" for="ch" forName="image3" refType="h" fact="0"/>
          <dgm:constr type="w" for="ch" forName="image3" refType="w" fact="0.1886"/>
          <dgm:constr type="h" for="ch" forName="image3" refType="h" fact="0.3757"/>
          <dgm:constr type="l" for="ch" forName="text1" refType="w" fact="0.1623"/>
          <dgm:constr type="t" for="ch" forName="text1" refType="h" fact="0.6243"/>
          <dgm:constr type="w" for="ch" forName="text1" refType="w" fact="0.1886"/>
          <dgm:constr type="h" for="ch" forName="text1" refType="h" fact="0.3757"/>
          <dgm:constr type="l" for="ch" forName="text3" refType="w" fact="0.1623"/>
          <dgm:constr type="t" for="ch" forName="text3" refType="h" fact="0.2089"/>
          <dgm:constr type="w" for="ch" forName="text3" refType="w" fact="0.1886"/>
          <dgm:constr type="h" for="ch" forName="text3" refType="h" fact="0.3757"/>
          <dgm:constr type="l" for="ch" forName="textaccent1" refType="w" fact="0.1668"/>
          <dgm:constr type="t" for="ch" forName="textaccent1" refType="h" fact="0.7923"/>
          <dgm:constr type="w" for="ch" forName="textaccent1" refType="w" fact="0.022"/>
          <dgm:constr type="h" for="ch" forName="textaccent1" refType="h" fact="0.044"/>
          <dgm:constr type="l" for="ch" forName="image1" refType="w" fact="0"/>
          <dgm:constr type="t" for="ch" forName="image1" refType="h" fact="0.4166"/>
          <dgm:constr type="w" for="ch" forName="image1" refType="w" fact="0.1886"/>
          <dgm:constr type="h" for="ch" forName="image1" refType="h" fact="0.3757"/>
          <dgm:constr type="l" for="ch" forName="imageaccent1" refType="w" fact="0.1292"/>
          <dgm:constr type="t" for="ch" forName="imageaccent1" refType="h" fact="0.7424"/>
          <dgm:constr type="w" for="ch" forName="imageaccent1" refType="w" fact="0.022"/>
          <dgm:constr type="h" for="ch" forName="imageaccent1" refType="h" fact="0.044"/>
          <dgm:constr type="l" for="ch" forName="textaccent2" refType="w" fact="0.4544"/>
          <dgm:constr type="t" for="ch" forName="textaccent2" refType="h" fact="0.7404"/>
          <dgm:constr type="w" for="ch" forName="textaccent2" refType="w" fact="0.022"/>
          <dgm:constr type="h" for="ch" forName="textaccent2" refType="h" fact="0.044"/>
          <dgm:constr type="l" for="ch" forName="imageaccent2" refType="w" fact="0.4914"/>
          <dgm:constr type="t" for="ch" forName="imageaccent2" refType="h" fact="0.7907"/>
          <dgm:constr type="w" for="ch" forName="imageaccent2" refType="w" fact="0.022"/>
          <dgm:constr type="h" for="ch" forName="imageaccent2" refType="h" fact="0.044"/>
          <dgm:constr type="l" for="ch" forName="textaccent3" refType="w" fact="0.2915"/>
          <dgm:constr type="t" for="ch" forName="textaccent3" refType="h" fact="0.216"/>
          <dgm:constr type="w" for="ch" forName="textaccent3" refType="w" fact="0.022"/>
          <dgm:constr type="h" for="ch" forName="textaccent3" refType="h" fact="0.044"/>
          <dgm:constr type="l" for="ch" forName="imageaccent3" refType="w" fact="0.3299"/>
          <dgm:constr type="t" for="ch" forName="imageaccent3" refType="h" fact="0.1665"/>
          <dgm:constr type="w" for="ch" forName="imageaccent3" refType="w" fact="0.022"/>
          <dgm:constr type="h" for="ch" forName="imageaccent3" refType="h" fact="0.044"/>
          <dgm:constr type="l" for="ch" forName="textaccent4" refType="w" fact="0.65"/>
          <dgm:constr type="t" for="ch" forName="textaccent4" refType="h" fact="0.3746"/>
          <dgm:constr type="w" for="ch" forName="textaccent4" refType="w" fact="0.022"/>
          <dgm:constr type="h" for="ch" forName="textaccent4" refType="h" fact="0.044"/>
          <dgm:constr type="l" for="ch" forName="imageaccent4" refType="w" fact="0.6859"/>
          <dgm:constr type="t" for="ch" forName="imageaccent4" refType="h" fact="0.4261"/>
          <dgm:constr type="w" for="ch" forName="imageaccent4" refType="w" fact="0.022"/>
          <dgm:constr type="h" for="ch" forName="imageaccent4" refType="h" fact="0.044"/>
          <dgm:constr type="l" for="ch" forName="textaccent5" refType="w" fact="0.8123"/>
          <dgm:constr type="t" for="ch" forName="textaccent5" refType="h" fact="0.1724"/>
          <dgm:constr type="w" for="ch" forName="textaccent5" refType="w" fact="0.022"/>
          <dgm:constr type="h" for="ch" forName="textaccent5" refType="h" fact="0.044"/>
          <dgm:constr type="l" for="ch" forName="imageaccent5" refType="w" fact="0.849"/>
          <dgm:constr type="t" for="ch" forName="imageaccent5" refType="h" fact="0.222"/>
          <dgm:constr type="w" for="ch" forName="imageaccent5" refType="w" fact="0.022"/>
          <dgm:constr type="h" for="ch" forName="imageaccent5" refType="h" fact="0.044"/>
        </dgm:constrLst>
      </dgm:if>
      <dgm:if name="Name7" axis="ch" ptType="node" func="cnt" op="equ" val="6">
        <dgm:alg type="composite">
          <dgm:param type="ar" val="1.9179"/>
        </dgm:alg>
        <dgm:constrLst>
          <dgm:constr type="primFontSz" for="des" ptType="node" op="equ" val="65"/>
          <dgm:constr type="l" for="ch" forName="image4" refType="w" fact="0.6491"/>
          <dgm:constr type="t" for="ch" forName="image4" refType="h" fact="0.3466"/>
          <dgm:constr type="w" for="ch" forName="image4" refType="w" fact="0.1886"/>
          <dgm:constr type="h" for="ch" forName="image4" refType="h" fact="0.3106"/>
          <dgm:constr type="l" for="ch" forName="text5" refType="w" fact="0.6491"/>
          <dgm:constr type="t" for="ch" forName="text5" refType="h" fact="0.0033"/>
          <dgm:constr type="w" for="ch" forName="text5" refType="w" fact="0.1886"/>
          <dgm:constr type="h" for="ch" forName="text5" refType="h" fact="0.3106"/>
          <dgm:constr type="l" for="ch" forName="image5" refType="w" fact="0.8114"/>
          <dgm:constr type="t" for="ch" forName="image5" refType="h" fact="0.1766"/>
          <dgm:constr type="w" for="ch" forName="image5" refType="w" fact="0.1886"/>
          <dgm:constr type="h" for="ch" forName="image5" refType="h" fact="0.3106"/>
          <dgm:constr type="l" for="ch" forName="image2" refType="w" fact="0.4868"/>
          <dgm:constr type="t" for="ch" forName="image2" refType="h" fact="0.5154"/>
          <dgm:constr type="w" for="ch" forName="image2" refType="w" fact="0.1886"/>
          <dgm:constr type="h" for="ch" forName="image2" refType="h" fact="0.3106"/>
          <dgm:constr type="l" for="ch" forName="text4" refType="w" fact="0.4868"/>
          <dgm:constr type="t" for="ch" forName="text4" refType="h" fact="0.172"/>
          <dgm:constr type="w" for="ch" forName="text4" refType="w" fact="0.1886"/>
          <dgm:constr type="h" for="ch" forName="text4" refType="h" fact="0.3106"/>
          <dgm:constr type="l" for="ch" forName="text2" refType="w" fact="0.3246"/>
          <dgm:constr type="t" for="ch" forName="text2" refType="h" fact="0.3434"/>
          <dgm:constr type="w" for="ch" forName="text2" refType="w" fact="0.1886"/>
          <dgm:constr type="h" for="ch" forName="text2" refType="h" fact="0.3106"/>
          <dgm:constr type="l" for="ch" forName="image3" refType="w" fact="0.3246"/>
          <dgm:constr type="t" for="ch" forName="image3" refType="h" fact="0"/>
          <dgm:constr type="w" for="ch" forName="image3" refType="w" fact="0.1886"/>
          <dgm:constr type="h" for="ch" forName="image3" refType="h" fact="0.3106"/>
          <dgm:constr type="l" for="ch" forName="text1" refType="w" fact="0.1623"/>
          <dgm:constr type="t" for="ch" forName="text1" refType="h" fact="0.516"/>
          <dgm:constr type="w" for="ch" forName="text1" refType="w" fact="0.1886"/>
          <dgm:constr type="h" for="ch" forName="text1" refType="h" fact="0.3106"/>
          <dgm:constr type="l" for="ch" forName="text3" refType="w" fact="0.1623"/>
          <dgm:constr type="t" for="ch" forName="text3" refType="h" fact="0.1727"/>
          <dgm:constr type="w" for="ch" forName="text3" refType="w" fact="0.1886"/>
          <dgm:constr type="h" for="ch" forName="text3" refType="h" fact="0.3106"/>
          <dgm:constr type="l" for="ch" forName="textaccent1" refType="w" fact="0.1668"/>
          <dgm:constr type="t" for="ch" forName="textaccent1" refType="h" fact="0.6549"/>
          <dgm:constr type="w" for="ch" forName="textaccent1" refType="w" fact="0.022"/>
          <dgm:constr type="h" for="ch" forName="textaccent1" refType="h" fact="0.0364"/>
          <dgm:constr type="l" for="ch" forName="image1" refType="w" fact="0"/>
          <dgm:constr type="t" for="ch" forName="image1" refType="h" fact="0.3443"/>
          <dgm:constr type="w" for="ch" forName="image1" refType="w" fact="0.1886"/>
          <dgm:constr type="h" for="ch" forName="image1" refType="h" fact="0.3106"/>
          <dgm:constr type="l" for="ch" forName="imageaccent1" refType="w" fact="0.1292"/>
          <dgm:constr type="t" for="ch" forName="imageaccent1" refType="h" fact="0.6137"/>
          <dgm:constr type="w" for="ch" forName="imageaccent1" refType="w" fact="0.022"/>
          <dgm:constr type="h" for="ch" forName="imageaccent1" refType="h" fact="0.0364"/>
          <dgm:constr type="l" for="ch" forName="textaccent2" refType="w" fact="0.4544"/>
          <dgm:constr type="t" for="ch" forName="textaccent2" refType="h" fact="0.612"/>
          <dgm:constr type="w" for="ch" forName="textaccent2" refType="w" fact="0.022"/>
          <dgm:constr type="h" for="ch" forName="textaccent2" refType="h" fact="0.0364"/>
          <dgm:constr type="l" for="ch" forName="imageaccent2" refType="w" fact="0.4914"/>
          <dgm:constr type="t" for="ch" forName="imageaccent2" refType="h" fact="0.6536"/>
          <dgm:constr type="w" for="ch" forName="imageaccent2" refType="w" fact="0.022"/>
          <dgm:constr type="h" for="ch" forName="imageaccent2" refType="h" fact="0.0364"/>
          <dgm:constr type="l" for="ch" forName="textaccent3" refType="w" fact="0.2915"/>
          <dgm:constr type="t" for="ch" forName="textaccent3" refType="h" fact="0.1786"/>
          <dgm:constr type="w" for="ch" forName="textaccent3" refType="w" fact="0.022"/>
          <dgm:constr type="h" for="ch" forName="textaccent3" refType="h" fact="0.0364"/>
          <dgm:constr type="l" for="ch" forName="imageaccent3" refType="w" fact="0.3299"/>
          <dgm:constr type="t" for="ch" forName="imageaccent3" refType="h" fact="0.1376"/>
          <dgm:constr type="w" for="ch" forName="imageaccent3" refType="w" fact="0.022"/>
          <dgm:constr type="h" for="ch" forName="imageaccent3" refType="h" fact="0.0364"/>
          <dgm:constr type="l" for="ch" forName="textaccent4" refType="w" fact="0.65"/>
          <dgm:constr type="t" for="ch" forName="textaccent4" refType="h" fact="0.3096"/>
          <dgm:constr type="w" for="ch" forName="textaccent4" refType="w" fact="0.022"/>
          <dgm:constr type="h" for="ch" forName="textaccent4" refType="h" fact="0.0364"/>
          <dgm:constr type="l" for="ch" forName="imageaccent4" refType="w" fact="0.6859"/>
          <dgm:constr type="t" for="ch" forName="imageaccent4" refType="h" fact="0.3522"/>
          <dgm:constr type="w" for="ch" forName="imageaccent4" refType="w" fact="0.022"/>
          <dgm:constr type="h" for="ch" forName="imageaccent4" refType="h" fact="0.0364"/>
          <dgm:constr type="l" for="ch" forName="textaccent5" refType="w" fact="0.8123"/>
          <dgm:constr type="t" for="ch" forName="textaccent5" refType="h" fact="0.1425"/>
          <dgm:constr type="w" for="ch" forName="textaccent5" refType="w" fact="0.022"/>
          <dgm:constr type="h" for="ch" forName="textaccent5" refType="h" fact="0.0364"/>
          <dgm:constr type="l" for="ch" forName="imageaccent5" refType="w" fact="0.849"/>
          <dgm:constr type="t" for="ch" forName="imageaccent5" refType="h" fact="0.1835"/>
          <dgm:constr type="w" for="ch" forName="imageaccent5" refType="w" fact="0.022"/>
          <dgm:constr type="h" for="ch" forName="imageaccent5" refType="h" fact="0.0364"/>
          <dgm:constr type="l" for="ch" forName="image6" refType="w" fact="0.6491"/>
          <dgm:constr type="t" for="ch" forName="image6" refType="h" fact="0.6894"/>
          <dgm:constr type="w" for="ch" forName="image6" refType="w" fact="0.1886"/>
          <dgm:constr type="h" for="ch" forName="image6" refType="h" fact="0.3106"/>
          <dgm:constr type="l" for="ch" forName="text6" refType="w" fact="0.8114"/>
          <dgm:constr type="t" for="ch" forName="text6" refType="h" fact="0.5194"/>
          <dgm:constr type="w" for="ch" forName="text6" refType="w" fact="0.1886"/>
          <dgm:constr type="h" for="ch" forName="text6" refType="h" fact="0.3106"/>
          <dgm:constr type="l" for="ch" forName="imageaccent6" refType="w" fact="0.8138"/>
          <dgm:constr type="t" for="ch" forName="imageaccent6" refType="h" fact="0.8257"/>
          <dgm:constr type="w" for="ch" forName="imageaccent6" refType="w" fact="0.022"/>
          <dgm:constr type="h" for="ch" forName="imageaccent6" refType="h" fact="0.0364"/>
          <dgm:constr type="l" for="ch" forName="textaccent6" refType="w" fact="0.8488"/>
          <dgm:constr type="t" for="ch" forName="textaccent6" refType="h" fact="0.7914"/>
          <dgm:constr type="w" for="ch" forName="textaccent6" refType="w" fact="0.022"/>
          <dgm:constr type="h" for="ch" forName="textaccent6" refType="h" fact="0.0364"/>
        </dgm:constrLst>
      </dgm:if>
      <dgm:if name="Name8" axis="ch" ptType="node" func="cnt" op="equ" val="7">
        <dgm:alg type="composite">
          <dgm:param type="ar" val="1.6382"/>
        </dgm:alg>
        <dgm:constrLst>
          <dgm:constr type="primFontSz" for="des" ptType="node" op="equ" val="65"/>
          <dgm:constr type="l" for="ch" forName="image4" refType="w" fact="0.6491"/>
          <dgm:constr type="t" for="ch" forName="image4" refType="h" fact="0.2961"/>
          <dgm:constr type="w" for="ch" forName="image4" refType="w" fact="0.1886"/>
          <dgm:constr type="h" for="ch" forName="image4" refType="h" fact="0.2653"/>
          <dgm:constr type="l" for="ch" forName="text5" refType="w" fact="0.6491"/>
          <dgm:constr type="t" for="ch" forName="text5" refType="h" fact="0.0028"/>
          <dgm:constr type="w" for="ch" forName="text5" refType="w" fact="0.1886"/>
          <dgm:constr type="h" for="ch" forName="text5" refType="h" fact="0.2653"/>
          <dgm:constr type="l" for="ch" forName="image5" refType="w" fact="0.8114"/>
          <dgm:constr type="t" for="ch" forName="image5" refType="h" fact="0.1508"/>
          <dgm:constr type="w" for="ch" forName="image5" refType="w" fact="0.1886"/>
          <dgm:constr type="h" for="ch" forName="image5" refType="h" fact="0.2653"/>
          <dgm:constr type="l" for="ch" forName="image2" refType="w" fact="0.4868"/>
          <dgm:constr type="t" for="ch" forName="image2" refType="h" fact="0.4402"/>
          <dgm:constr type="w" for="ch" forName="image2" refType="w" fact="0.1886"/>
          <dgm:constr type="h" for="ch" forName="image2" refType="h" fact="0.2653"/>
          <dgm:constr type="l" for="ch" forName="text4" refType="w" fact="0.4868"/>
          <dgm:constr type="t" for="ch" forName="text4" refType="h" fact="0.1469"/>
          <dgm:constr type="w" for="ch" forName="text4" refType="w" fact="0.1886"/>
          <dgm:constr type="h" for="ch" forName="text4" refType="h" fact="0.2653"/>
          <dgm:constr type="l" for="ch" forName="text2" refType="w" fact="0.3246"/>
          <dgm:constr type="t" for="ch" forName="text2" refType="h" fact="0.2933"/>
          <dgm:constr type="w" for="ch" forName="text2" refType="w" fact="0.1886"/>
          <dgm:constr type="h" for="ch" forName="text2" refType="h" fact="0.2653"/>
          <dgm:constr type="l" for="ch" forName="image3" refType="w" fact="0.3246"/>
          <dgm:constr type="t" for="ch" forName="image3" refType="h" fact="0"/>
          <dgm:constr type="w" for="ch" forName="image3" refType="w" fact="0.1886"/>
          <dgm:constr type="h" for="ch" forName="image3" refType="h" fact="0.2653"/>
          <dgm:constr type="l" for="ch" forName="text1" refType="w" fact="0.1623"/>
          <dgm:constr type="t" for="ch" forName="text1" refType="h" fact="0.4408"/>
          <dgm:constr type="w" for="ch" forName="text1" refType="w" fact="0.1886"/>
          <dgm:constr type="h" for="ch" forName="text1" refType="h" fact="0.2653"/>
          <dgm:constr type="l" for="ch" forName="text3" refType="w" fact="0.1623"/>
          <dgm:constr type="t" for="ch" forName="text3" refType="h" fact="0.1475"/>
          <dgm:constr type="w" for="ch" forName="text3" refType="w" fact="0.1886"/>
          <dgm:constr type="h" for="ch" forName="text3" refType="h" fact="0.2653"/>
          <dgm:constr type="l" for="ch" forName="textaccent1" refType="w" fact="0.1668"/>
          <dgm:constr type="t" for="ch" forName="textaccent1" refType="h" fact="0.5594"/>
          <dgm:constr type="w" for="ch" forName="textaccent1" refType="w" fact="0.022"/>
          <dgm:constr type="h" for="ch" forName="textaccent1" refType="h" fact="0.0311"/>
          <dgm:constr type="l" for="ch" forName="image1" refType="w" fact="0"/>
          <dgm:constr type="t" for="ch" forName="image1" refType="h" fact="0.2941"/>
          <dgm:constr type="w" for="ch" forName="image1" refType="w" fact="0.1886"/>
          <dgm:constr type="h" for="ch" forName="image1" refType="h" fact="0.2653"/>
          <dgm:constr type="l" for="ch" forName="imageaccent1" refType="w" fact="0.1292"/>
          <dgm:constr type="t" for="ch" forName="imageaccent1" refType="h" fact="0.5242"/>
          <dgm:constr type="w" for="ch" forName="imageaccent1" refType="w" fact="0.022"/>
          <dgm:constr type="h" for="ch" forName="imageaccent1" refType="h" fact="0.0311"/>
          <dgm:constr type="l" for="ch" forName="textaccent2" refType="w" fact="0.4544"/>
          <dgm:constr type="t" for="ch" forName="textaccent2" refType="h" fact="0.5228"/>
          <dgm:constr type="w" for="ch" forName="textaccent2" refType="w" fact="0.022"/>
          <dgm:constr type="h" for="ch" forName="textaccent2" refType="h" fact="0.0311"/>
          <dgm:constr type="l" for="ch" forName="imageaccent2" refType="w" fact="0.4914"/>
          <dgm:constr type="t" for="ch" forName="imageaccent2" refType="h" fact="0.5583"/>
          <dgm:constr type="w" for="ch" forName="imageaccent2" refType="w" fact="0.022"/>
          <dgm:constr type="h" for="ch" forName="imageaccent2" refType="h" fact="0.0311"/>
          <dgm:constr type="l" for="ch" forName="textaccent3" refType="w" fact="0.2907"/>
          <dgm:constr type="t" for="ch" forName="textaccent3" refType="h" fact="0.1511"/>
          <dgm:constr type="w" for="ch" forName="textaccent3" refType="w" fact="0.022"/>
          <dgm:constr type="h" for="ch" forName="textaccent3" refType="h" fact="0.0311"/>
          <dgm:constr type="l" for="ch" forName="imageaccent3" refType="w" fact="0.3299"/>
          <dgm:constr type="t" for="ch" forName="imageaccent3" refType="h" fact="0.1175"/>
          <dgm:constr type="w" for="ch" forName="imageaccent3" refType="w" fact="0.022"/>
          <dgm:constr type="h" for="ch" forName="imageaccent3" refType="h" fact="0.0311"/>
          <dgm:constr type="l" for="ch" forName="textaccent4" refType="w" fact="0.65"/>
          <dgm:constr type="t" for="ch" forName="textaccent4" refType="h" fact="0.2645"/>
          <dgm:constr type="w" for="ch" forName="textaccent4" refType="w" fact="0.022"/>
          <dgm:constr type="h" for="ch" forName="textaccent4" refType="h" fact="0.0311"/>
          <dgm:constr type="l" for="ch" forName="imageaccent4" refType="w" fact="0.6859"/>
          <dgm:constr type="t" for="ch" forName="imageaccent4" refType="h" fact="0.3008"/>
          <dgm:constr type="w" for="ch" forName="imageaccent4" refType="w" fact="0.022"/>
          <dgm:constr type="h" for="ch" forName="imageaccent4" refType="h" fact="0.0311"/>
          <dgm:constr type="l" for="ch" forName="textaccent5" refType="w" fact="0.8123"/>
          <dgm:constr type="t" for="ch" forName="textaccent5" refType="h" fact="0.1217"/>
          <dgm:constr type="w" for="ch" forName="textaccent5" refType="w" fact="0.022"/>
          <dgm:constr type="h" for="ch" forName="textaccent5" refType="h" fact="0.0311"/>
          <dgm:constr type="l" for="ch" forName="imageaccent5" refType="w" fact="0.849"/>
          <dgm:constr type="t" for="ch" forName="imageaccent5" refType="h" fact="0.1567"/>
          <dgm:constr type="w" for="ch" forName="imageaccent5" refType="w" fact="0.022"/>
          <dgm:constr type="h" for="ch" forName="imageaccent5" refType="h" fact="0.0311"/>
          <dgm:constr type="l" for="ch" forName="image6" refType="w" fact="0.6491"/>
          <dgm:constr type="t" for="ch" forName="image6" refType="h" fact="0.5889"/>
          <dgm:constr type="w" for="ch" forName="image6" refType="w" fact="0.1886"/>
          <dgm:constr type="h" for="ch" forName="image6" refType="h" fact="0.2653"/>
          <dgm:constr type="l" for="ch" forName="text6" refType="w" fact="0.8114"/>
          <dgm:constr type="t" for="ch" forName="text6" refType="h" fact="0.4436"/>
          <dgm:constr type="w" for="ch" forName="text6" refType="w" fact="0.1886"/>
          <dgm:constr type="h" for="ch" forName="text6" refType="h" fact="0.2653"/>
          <dgm:constr type="l" for="ch" forName="imageaccent6" refType="w" fact="0.8138"/>
          <dgm:constr type="t" for="ch" forName="imageaccent6" refType="h" fact="0.7053"/>
          <dgm:constr type="w" for="ch" forName="imageaccent6" refType="w" fact="0.022"/>
          <dgm:constr type="h" for="ch" forName="imageaccent6" refType="h" fact="0.0311"/>
          <dgm:constr type="l" for="ch" forName="textaccent6" refType="w" fact="0.8488"/>
          <dgm:constr type="t" for="ch" forName="textaccent6" refType="h" fact="0.676"/>
          <dgm:constr type="w" for="ch" forName="textaccent6" refType="w" fact="0.022"/>
          <dgm:constr type="h" for="ch" forName="textaccent6" refType="h" fact="0.0311"/>
          <dgm:constr type="l" for="ch" forName="text7" refType="w" fact="0.3244"/>
          <dgm:constr type="t" for="ch" forName="text7" refType="h" fact="0.5872"/>
          <dgm:constr type="w" for="ch" forName="text7" refType="w" fact="0.1886"/>
          <dgm:constr type="h" for="ch" forName="text7" refType="h" fact="0.2653"/>
          <dgm:constr type="l" for="ch" forName="image7" refType="w" fact="0.1622"/>
          <dgm:constr type="t" for="ch" forName="image7" refType="h" fact="0.7347"/>
          <dgm:constr type="w" for="ch" forName="image7" refType="w" fact="0.1886"/>
          <dgm:constr type="h" for="ch" forName="image7" refType="h" fact="0.2653"/>
          <dgm:constr type="l" for="ch" forName="imageaccent7" refType="w" fact="0.2905"/>
          <dgm:constr type="t" for="ch" forName="imageaccent7" refType="h" fact="0.7384"/>
          <dgm:constr type="w" for="ch" forName="imageaccent7" refType="w" fact="0.022"/>
          <dgm:constr type="h" for="ch" forName="imageaccent7" refType="h" fact="0.0311"/>
          <dgm:constr type="l" for="ch" forName="textaccent7" refType="w" fact="0.3298"/>
          <dgm:constr type="t" for="ch" forName="textaccent7" refType="h" fact="0.7048"/>
          <dgm:constr type="w" for="ch" forName="textaccent7" refType="w" fact="0.022"/>
          <dgm:constr type="h" for="ch" forName="textaccent7" refType="h" fact="0.0311"/>
        </dgm:constrLst>
      </dgm:if>
      <dgm:if name="Name9" axis="ch" ptType="node" func="cnt" op="equ" val="8">
        <dgm:alg type="composite">
          <dgm:param type="ar" val="1.8974"/>
        </dgm:alg>
        <dgm:constrLst>
          <dgm:constr type="primFontSz" for="des" ptType="node" op="equ" val="65"/>
          <dgm:constr type="l" for="ch" forName="image4" refType="w" fact="0.5589"/>
          <dgm:constr type="t" for="ch" forName="image4" refType="h" fact="0.2952"/>
          <dgm:constr type="w" for="ch" forName="image4" refType="w" fact="0.1624"/>
          <dgm:constr type="h" for="ch" forName="image4" refType="h" fact="0.2645"/>
          <dgm:constr type="l" for="ch" forName="text5" refType="w" fact="0.5589"/>
          <dgm:constr type="t" for="ch" forName="text5" refType="h" fact="0.0028"/>
          <dgm:constr type="w" for="ch" forName="text5" refType="w" fact="0.1624"/>
          <dgm:constr type="h" for="ch" forName="text5" refType="h" fact="0.2645"/>
          <dgm:constr type="l" for="ch" forName="image5" refType="w" fact="0.6986"/>
          <dgm:constr type="t" for="ch" forName="image5" refType="h" fact="0.1504"/>
          <dgm:constr type="w" for="ch" forName="image5" refType="w" fact="0.1624"/>
          <dgm:constr type="h" for="ch" forName="image5" refType="h" fact="0.2645"/>
          <dgm:constr type="l" for="ch" forName="image2" refType="w" fact="0.4192"/>
          <dgm:constr type="t" for="ch" forName="image2" refType="h" fact="0.439"/>
          <dgm:constr type="w" for="ch" forName="image2" refType="w" fact="0.1624"/>
          <dgm:constr type="h" for="ch" forName="image2" refType="h" fact="0.2645"/>
          <dgm:constr type="l" for="ch" forName="text4" refType="w" fact="0.4192"/>
          <dgm:constr type="t" for="ch" forName="text4" refType="h" fact="0.1465"/>
          <dgm:constr type="w" for="ch" forName="text4" refType="w" fact="0.1624"/>
          <dgm:constr type="h" for="ch" forName="text4" refType="h" fact="0.2645"/>
          <dgm:constr type="l" for="ch" forName="text2" refType="w" fact="0.2794"/>
          <dgm:constr type="t" for="ch" forName="text2" refType="h" fact="0.2925"/>
          <dgm:constr type="w" for="ch" forName="text2" refType="w" fact="0.1624"/>
          <dgm:constr type="h" for="ch" forName="text2" refType="h" fact="0.2645"/>
          <dgm:constr type="l" for="ch" forName="image3" refType="w" fact="0.2794"/>
          <dgm:constr type="t" for="ch" forName="image3" refType="h" fact="0"/>
          <dgm:constr type="w" for="ch" forName="image3" refType="w" fact="0.1624"/>
          <dgm:constr type="h" for="ch" forName="image3" refType="h" fact="0.2645"/>
          <dgm:constr type="l" for="ch" forName="text1" refType="w" fact="0.1397"/>
          <dgm:constr type="t" for="ch" forName="text1" refType="h" fact="0.4395"/>
          <dgm:constr type="w" for="ch" forName="text1" refType="w" fact="0.1624"/>
          <dgm:constr type="h" for="ch" forName="text1" refType="h" fact="0.2645"/>
          <dgm:constr type="l" for="ch" forName="text3" refType="w" fact="0.1397"/>
          <dgm:constr type="t" for="ch" forName="text3" refType="h" fact="0.1471"/>
          <dgm:constr type="w" for="ch" forName="text3" refType="w" fact="0.1624"/>
          <dgm:constr type="h" for="ch" forName="text3" refType="h" fact="0.2645"/>
          <dgm:constr type="l" for="ch" forName="textaccent1" refType="w" fact="0.1436"/>
          <dgm:constr type="t" for="ch" forName="textaccent1" refType="h" fact="0.5578"/>
          <dgm:constr type="w" for="ch" forName="textaccent1" refType="w" fact="0.0189"/>
          <dgm:constr type="h" for="ch" forName="textaccent1" refType="h" fact="0.031"/>
          <dgm:constr type="l" for="ch" forName="image1" refType="w" fact="0"/>
          <dgm:constr type="t" for="ch" forName="image1" refType="h" fact="0.2933"/>
          <dgm:constr type="w" for="ch" forName="image1" refType="w" fact="0.1624"/>
          <dgm:constr type="h" for="ch" forName="image1" refType="h" fact="0.2645"/>
          <dgm:constr type="l" for="ch" forName="imageaccent1" refType="w" fact="0.1112"/>
          <dgm:constr type="t" for="ch" forName="imageaccent1" refType="h" fact="0.5227"/>
          <dgm:constr type="w" for="ch" forName="imageaccent1" refType="w" fact="0.0189"/>
          <dgm:constr type="h" for="ch" forName="imageaccent1" refType="h" fact="0.031"/>
          <dgm:constr type="l" for="ch" forName="textaccent2" refType="w" fact="0.3912"/>
          <dgm:constr type="t" for="ch" forName="textaccent2" refType="h" fact="0.5213"/>
          <dgm:constr type="w" for="ch" forName="textaccent2" refType="w" fact="0.0189"/>
          <dgm:constr type="h" for="ch" forName="textaccent2" refType="h" fact="0.031"/>
          <dgm:constr type="l" for="ch" forName="imageaccent2" refType="w" fact="0.4231"/>
          <dgm:constr type="t" for="ch" forName="imageaccent2" refType="h" fact="0.5567"/>
          <dgm:constr type="w" for="ch" forName="imageaccent2" refType="w" fact="0.0189"/>
          <dgm:constr type="h" for="ch" forName="imageaccent2" refType="h" fact="0.031"/>
          <dgm:constr type="l" for="ch" forName="textaccent3" refType="w" fact="0.2502"/>
          <dgm:constr type="t" for="ch" forName="textaccent3" refType="h" fact="0.1507"/>
          <dgm:constr type="w" for="ch" forName="textaccent3" refType="w" fact="0.0189"/>
          <dgm:constr type="h" for="ch" forName="textaccent3" refType="h" fact="0.031"/>
          <dgm:constr type="l" for="ch" forName="imageaccent3" refType="w" fact="0.2841"/>
          <dgm:constr type="t" for="ch" forName="imageaccent3" refType="h" fact="0.1172"/>
          <dgm:constr type="w" for="ch" forName="imageaccent3" refType="w" fact="0.0189"/>
          <dgm:constr type="h" for="ch" forName="imageaccent3" refType="h" fact="0.031"/>
          <dgm:constr type="l" for="ch" forName="textaccent4" refType="w" fact="0.5596"/>
          <dgm:constr type="t" for="ch" forName="textaccent4" refType="h" fact="0.2637"/>
          <dgm:constr type="w" for="ch" forName="textaccent4" refType="w" fact="0.0189"/>
          <dgm:constr type="h" for="ch" forName="textaccent4" refType="h" fact="0.031"/>
          <dgm:constr type="l" for="ch" forName="imageaccent4" refType="w" fact="0.5905"/>
          <dgm:constr type="t" for="ch" forName="imageaccent4" refType="h" fact="0.3"/>
          <dgm:constr type="w" for="ch" forName="imageaccent4" refType="w" fact="0.0189"/>
          <dgm:constr type="h" for="ch" forName="imageaccent4" refType="h" fact="0.031"/>
          <dgm:constr type="l" for="ch" forName="textaccent5" refType="w" fact="0.6993"/>
          <dgm:constr type="t" for="ch" forName="textaccent5" refType="h" fact="0.1214"/>
          <dgm:constr type="w" for="ch" forName="textaccent5" refType="w" fact="0.0189"/>
          <dgm:constr type="h" for="ch" forName="textaccent5" refType="h" fact="0.031"/>
          <dgm:constr type="l" for="ch" forName="imageaccent5" refType="w" fact="0.731"/>
          <dgm:constr type="t" for="ch" forName="imageaccent5" refType="h" fact="0.1563"/>
          <dgm:constr type="w" for="ch" forName="imageaccent5" refType="w" fact="0.0189"/>
          <dgm:constr type="h" for="ch" forName="imageaccent5" refType="h" fact="0.031"/>
          <dgm:constr type="l" for="ch" forName="image6" refType="w" fact="0.5589"/>
          <dgm:constr type="t" for="ch" forName="image6" refType="h" fact="0.5872"/>
          <dgm:constr type="w" for="ch" forName="image6" refType="w" fact="0.1624"/>
          <dgm:constr type="h" for="ch" forName="image6" refType="h" fact="0.2645"/>
          <dgm:constr type="l" for="ch" forName="text6" refType="w" fact="0.6986"/>
          <dgm:constr type="t" for="ch" forName="text6" refType="h" fact="0.4424"/>
          <dgm:constr type="w" for="ch" forName="text6" refType="w" fact="0.1624"/>
          <dgm:constr type="h" for="ch" forName="text6" refType="h" fact="0.2645"/>
          <dgm:constr type="l" for="ch" forName="imageaccent6" refType="w" fact="0.7007"/>
          <dgm:constr type="t" for="ch" forName="imageaccent6" refType="h" fact="0.7033"/>
          <dgm:constr type="w" for="ch" forName="imageaccent6" refType="w" fact="0.0189"/>
          <dgm:constr type="h" for="ch" forName="imageaccent6" refType="h" fact="0.031"/>
          <dgm:constr type="l" for="ch" forName="textaccent6" refType="w" fact="0.7308"/>
          <dgm:constr type="t" for="ch" forName="textaccent6" refType="h" fact="0.6741"/>
          <dgm:constr type="w" for="ch" forName="textaccent6" refType="w" fact="0.0189"/>
          <dgm:constr type="h" for="ch" forName="textaccent6" refType="h" fact="0.031"/>
          <dgm:constr type="l" for="ch" forName="text7" refType="w" fact="0.2793"/>
          <dgm:constr type="t" for="ch" forName="text7" refType="h" fact="0.5856"/>
          <dgm:constr type="w" for="ch" forName="text7" refType="w" fact="0.1624"/>
          <dgm:constr type="h" for="ch" forName="text7" refType="h" fact="0.2645"/>
          <dgm:constr type="l" for="ch" forName="image7" refType="w" fact="0.1396"/>
          <dgm:constr type="t" for="ch" forName="image7" refType="h" fact="0.7326"/>
          <dgm:constr type="w" for="ch" forName="image7" refType="w" fact="0.1624"/>
          <dgm:constr type="h" for="ch" forName="image7" refType="h" fact="0.2645"/>
          <dgm:constr type="l" for="ch" forName="imageaccent7" refType="w" fact="0.2501"/>
          <dgm:constr type="t" for="ch" forName="imageaccent7" refType="h" fact="0.7363"/>
          <dgm:constr type="w" for="ch" forName="imageaccent7" refType="w" fact="0.0189"/>
          <dgm:constr type="h" for="ch" forName="imageaccent7" refType="h" fact="0.031"/>
          <dgm:constr type="l" for="ch" forName="textaccent7" refType="w" fact="0.284"/>
          <dgm:constr type="t" for="ch" forName="textaccent7" refType="h" fact="0.7028"/>
          <dgm:constr type="w" for="ch" forName="textaccent7" refType="w" fact="0.0189"/>
          <dgm:constr type="h" for="ch" forName="textaccent7" refType="h" fact="0.031"/>
          <dgm:constr type="l" for="ch" forName="image8" refType="w" fact="0.6979"/>
          <dgm:constr type="t" for="ch" forName="image8" refType="h" fact="0.7355"/>
          <dgm:constr type="w" for="ch" forName="image8" refType="w" fact="0.1624"/>
          <dgm:constr type="h" for="ch" forName="image8" refType="h" fact="0.2645"/>
          <dgm:constr type="l" for="ch" forName="text8" refType="w" fact="0.8376"/>
          <dgm:constr type="t" for="ch" forName="text8" refType="h" fact="0.5906"/>
          <dgm:constr type="w" for="ch" forName="text8" refType="w" fact="0.1624"/>
          <dgm:constr type="h" for="ch" forName="text8" refType="h" fact="0.2645"/>
          <dgm:constr type="l" for="ch" forName="imageaccent8" refType="w" fact="0.8397"/>
          <dgm:constr type="t" for="ch" forName="imageaccent8" refType="h" fact="0.8516"/>
          <dgm:constr type="w" for="ch" forName="imageaccent8" refType="w" fact="0.0189"/>
          <dgm:constr type="h" for="ch" forName="imageaccent8" refType="h" fact="0.031"/>
          <dgm:constr type="l" for="ch" forName="textaccent8" refType="w" fact="0.8698"/>
          <dgm:constr type="t" for="ch" forName="textaccent8" refType="h" fact="0.8223"/>
          <dgm:constr type="w" for="ch" forName="textaccent8" refType="w" fact="0.0189"/>
          <dgm:constr type="h" for="ch" forName="textaccent8" refType="h" fact="0.031"/>
        </dgm:constrLst>
      </dgm:if>
      <dgm:if name="Name10" axis="ch" ptType="node" func="cnt" op="equ" val="9">
        <dgm:alg type="composite">
          <dgm:param type="ar" val="1.8986"/>
        </dgm:alg>
        <dgm:constrLst>
          <dgm:constr type="primFontSz" for="des" ptType="node" op="equ" val="65"/>
          <dgm:constr type="l" for="ch" forName="image4" refType="w" fact="0.5585"/>
          <dgm:constr type="t" for="ch" forName="image4" refType="h" fact="0.2952"/>
          <dgm:constr type="w" for="ch" forName="image4" refType="w" fact="0.1623"/>
          <dgm:constr type="h" for="ch" forName="image4" refType="h" fact="0.2645"/>
          <dgm:constr type="l" for="ch" forName="text5" refType="w" fact="0.5585"/>
          <dgm:constr type="t" for="ch" forName="text5" refType="h" fact="0.0028"/>
          <dgm:constr type="w" for="ch" forName="text5" refType="w" fact="0.1623"/>
          <dgm:constr type="h" for="ch" forName="text5" refType="h" fact="0.2645"/>
          <dgm:constr type="l" for="ch" forName="image5" refType="w" fact="0.6982"/>
          <dgm:constr type="t" for="ch" forName="image5" refType="h" fact="0.1504"/>
          <dgm:constr type="w" for="ch" forName="image5" refType="w" fact="0.1623"/>
          <dgm:constr type="h" for="ch" forName="image5" refType="h" fact="0.2645"/>
          <dgm:constr type="l" for="ch" forName="image2" refType="w" fact="0.4189"/>
          <dgm:constr type="t" for="ch" forName="image2" refType="h" fact="0.439"/>
          <dgm:constr type="w" for="ch" forName="image2" refType="w" fact="0.1623"/>
          <dgm:constr type="h" for="ch" forName="image2" refType="h" fact="0.2645"/>
          <dgm:constr type="l" for="ch" forName="text4" refType="w" fact="0.4189"/>
          <dgm:constr type="t" for="ch" forName="text4" refType="h" fact="0.1465"/>
          <dgm:constr type="w" for="ch" forName="text4" refType="w" fact="0.1623"/>
          <dgm:constr type="h" for="ch" forName="text4" refType="h" fact="0.2645"/>
          <dgm:constr type="l" for="ch" forName="text2" refType="w" fact="0.2793"/>
          <dgm:constr type="t" for="ch" forName="text2" refType="h" fact="0.2925"/>
          <dgm:constr type="w" for="ch" forName="text2" refType="w" fact="0.1623"/>
          <dgm:constr type="h" for="ch" forName="text2" refType="h" fact="0.2645"/>
          <dgm:constr type="l" for="ch" forName="image3" refType="w" fact="0.2793"/>
          <dgm:constr type="t" for="ch" forName="image3" refType="h" fact="0"/>
          <dgm:constr type="w" for="ch" forName="image3" refType="w" fact="0.1623"/>
          <dgm:constr type="h" for="ch" forName="image3" refType="h" fact="0.2645"/>
          <dgm:constr type="l" for="ch" forName="text1" refType="w" fact="0.1396"/>
          <dgm:constr type="t" for="ch" forName="text1" refType="h" fact="0.4395"/>
          <dgm:constr type="w" for="ch" forName="text1" refType="w" fact="0.1623"/>
          <dgm:constr type="h" for="ch" forName="text1" refType="h" fact="0.2645"/>
          <dgm:constr type="l" for="ch" forName="text3" refType="w" fact="0.1396"/>
          <dgm:constr type="t" for="ch" forName="text3" refType="h" fact="0.1471"/>
          <dgm:constr type="w" for="ch" forName="text3" refType="w" fact="0.1623"/>
          <dgm:constr type="h" for="ch" forName="text3" refType="h" fact="0.2645"/>
          <dgm:constr type="l" for="ch" forName="textaccent1" refType="w" fact="0.1435"/>
          <dgm:constr type="t" for="ch" forName="textaccent1" refType="h" fact="0.5578"/>
          <dgm:constr type="w" for="ch" forName="textaccent1" refType="w" fact="0.0189"/>
          <dgm:constr type="h" for="ch" forName="textaccent1" refType="h" fact="0.031"/>
          <dgm:constr type="l" for="ch" forName="image1" refType="w" fact="0"/>
          <dgm:constr type="t" for="ch" forName="image1" refType="h" fact="0.2933"/>
          <dgm:constr type="w" for="ch" forName="image1" refType="w" fact="0.1623"/>
          <dgm:constr type="h" for="ch" forName="image1" refType="h" fact="0.2645"/>
          <dgm:constr type="l" for="ch" forName="imageaccent1" refType="w" fact="0.1111"/>
          <dgm:constr type="t" for="ch" forName="imageaccent1" refType="h" fact="0.5227"/>
          <dgm:constr type="w" for="ch" forName="imageaccent1" refType="w" fact="0.0189"/>
          <dgm:constr type="h" for="ch" forName="imageaccent1" refType="h" fact="0.031"/>
          <dgm:constr type="l" for="ch" forName="textaccent2" refType="w" fact="0.391"/>
          <dgm:constr type="t" for="ch" forName="textaccent2" refType="h" fact="0.5213"/>
          <dgm:constr type="w" for="ch" forName="textaccent2" refType="w" fact="0.0189"/>
          <dgm:constr type="h" for="ch" forName="textaccent2" refType="h" fact="0.031"/>
          <dgm:constr type="l" for="ch" forName="imageaccent2" refType="w" fact="0.4228"/>
          <dgm:constr type="t" for="ch" forName="imageaccent2" refType="h" fact="0.5567"/>
          <dgm:constr type="w" for="ch" forName="imageaccent2" refType="w" fact="0.0189"/>
          <dgm:constr type="h" for="ch" forName="imageaccent2" refType="h" fact="0.031"/>
          <dgm:constr type="l" for="ch" forName="textaccent3" refType="w" fact="0.2501"/>
          <dgm:constr type="t" for="ch" forName="textaccent3" refType="h" fact="0.1507"/>
          <dgm:constr type="w" for="ch" forName="textaccent3" refType="w" fact="0.0189"/>
          <dgm:constr type="h" for="ch" forName="textaccent3" refType="h" fact="0.031"/>
          <dgm:constr type="l" for="ch" forName="imageaccent3" refType="w" fact="0.2839"/>
          <dgm:constr type="t" for="ch" forName="imageaccent3" refType="h" fact="0.1172"/>
          <dgm:constr type="w" for="ch" forName="imageaccent3" refType="w" fact="0.0189"/>
          <dgm:constr type="h" for="ch" forName="imageaccent3" refType="h" fact="0.031"/>
          <dgm:constr type="l" for="ch" forName="textaccent4" refType="w" fact="0.5593"/>
          <dgm:constr type="t" for="ch" forName="textaccent4" refType="h" fact="0.2637"/>
          <dgm:constr type="w" for="ch" forName="textaccent4" refType="w" fact="0.0189"/>
          <dgm:constr type="h" for="ch" forName="textaccent4" refType="h" fact="0.031"/>
          <dgm:constr type="l" for="ch" forName="imageaccent4" refType="w" fact="0.5901"/>
          <dgm:constr type="t" for="ch" forName="imageaccent4" refType="h" fact="0.3"/>
          <dgm:constr type="w" for="ch" forName="imageaccent4" refType="w" fact="0.0189"/>
          <dgm:constr type="h" for="ch" forName="imageaccent4" refType="h" fact="0.031"/>
          <dgm:constr type="l" for="ch" forName="textaccent5" refType="w" fact="0.6989"/>
          <dgm:constr type="t" for="ch" forName="textaccent5" refType="h" fact="0.1214"/>
          <dgm:constr type="w" for="ch" forName="textaccent5" refType="w" fact="0.0189"/>
          <dgm:constr type="h" for="ch" forName="textaccent5" refType="h" fact="0.031"/>
          <dgm:constr type="l" for="ch" forName="imageaccent5" refType="w" fact="0.7305"/>
          <dgm:constr type="t" for="ch" forName="imageaccent5" refType="h" fact="0.1563"/>
          <dgm:constr type="w" for="ch" forName="imageaccent5" refType="w" fact="0.0189"/>
          <dgm:constr type="h" for="ch" forName="imageaccent5" refType="h" fact="0.031"/>
          <dgm:constr type="l" for="ch" forName="image6" refType="w" fact="0.5585"/>
          <dgm:constr type="t" for="ch" forName="image6" refType="h" fact="0.5872"/>
          <dgm:constr type="w" for="ch" forName="image6" refType="w" fact="0.1623"/>
          <dgm:constr type="h" for="ch" forName="image6" refType="h" fact="0.2645"/>
          <dgm:constr type="l" for="ch" forName="text6" refType="w" fact="0.6982"/>
          <dgm:constr type="t" for="ch" forName="text6" refType="h" fact="0.4424"/>
          <dgm:constr type="w" for="ch" forName="text6" refType="w" fact="0.1623"/>
          <dgm:constr type="h" for="ch" forName="text6" refType="h" fact="0.2645"/>
          <dgm:constr type="l" for="ch" forName="imageaccent6" refType="w" fact="0.7002"/>
          <dgm:constr type="t" for="ch" forName="imageaccent6" refType="h" fact="0.7033"/>
          <dgm:constr type="w" for="ch" forName="imageaccent6" refType="w" fact="0.0189"/>
          <dgm:constr type="h" for="ch" forName="imageaccent6" refType="h" fact="0.031"/>
          <dgm:constr type="l" for="ch" forName="textaccent6" refType="w" fact="0.7303"/>
          <dgm:constr type="t" for="ch" forName="textaccent6" refType="h" fact="0.6741"/>
          <dgm:constr type="w" for="ch" forName="textaccent6" refType="w" fact="0.0189"/>
          <dgm:constr type="h" for="ch" forName="textaccent6" refType="h" fact="0.031"/>
          <dgm:constr type="l" for="ch" forName="text7" refType="w" fact="0.2792"/>
          <dgm:constr type="t" for="ch" forName="text7" refType="h" fact="0.5856"/>
          <dgm:constr type="w" for="ch" forName="text7" refType="w" fact="0.1623"/>
          <dgm:constr type="h" for="ch" forName="text7" refType="h" fact="0.2645"/>
          <dgm:constr type="l" for="ch" forName="image7" refType="w" fact="0.1395"/>
          <dgm:constr type="t" for="ch" forName="image7" refType="h" fact="0.7326"/>
          <dgm:constr type="w" for="ch" forName="image7" refType="w" fact="0.1623"/>
          <dgm:constr type="h" for="ch" forName="image7" refType="h" fact="0.2645"/>
          <dgm:constr type="l" for="ch" forName="imageaccent7" refType="w" fact="0.25"/>
          <dgm:constr type="t" for="ch" forName="imageaccent7" refType="h" fact="0.7363"/>
          <dgm:constr type="w" for="ch" forName="imageaccent7" refType="w" fact="0.0189"/>
          <dgm:constr type="h" for="ch" forName="imageaccent7" refType="h" fact="0.031"/>
          <dgm:constr type="l" for="ch" forName="textaccent7" refType="w" fact="0.2838"/>
          <dgm:constr type="t" for="ch" forName="textaccent7" refType="h" fact="0.7028"/>
          <dgm:constr type="w" for="ch" forName="textaccent7" refType="w" fact="0.0189"/>
          <dgm:constr type="h" for="ch" forName="textaccent7" refType="h" fact="0.031"/>
          <dgm:constr type="l" for="ch" forName="image8" refType="w" fact="0.6975"/>
          <dgm:constr type="t" for="ch" forName="image8" refType="h" fact="0.7355"/>
          <dgm:constr type="w" for="ch" forName="image8" refType="w" fact="0.1623"/>
          <dgm:constr type="h" for="ch" forName="image8" refType="h" fact="0.2645"/>
          <dgm:constr type="l" for="ch" forName="text8" refType="w" fact="0.8371"/>
          <dgm:constr type="t" for="ch" forName="text8" refType="h" fact="0.5906"/>
          <dgm:constr type="w" for="ch" forName="text8" refType="w" fact="0.1623"/>
          <dgm:constr type="h" for="ch" forName="text8" refType="h" fact="0.2645"/>
          <dgm:constr type="l" for="ch" forName="imageaccent8" refType="w" fact="0.8392"/>
          <dgm:constr type="t" for="ch" forName="imageaccent8" refType="h" fact="0.8516"/>
          <dgm:constr type="w" for="ch" forName="imageaccent8" refType="w" fact="0.0189"/>
          <dgm:constr type="h" for="ch" forName="imageaccent8" refType="h" fact="0.031"/>
          <dgm:constr type="l" for="ch" forName="textaccent8" refType="w" fact="0.8693"/>
          <dgm:constr type="t" for="ch" forName="textaccent8" refType="h" fact="0.8223"/>
          <dgm:constr type="w" for="ch" forName="textaccent8" refType="w" fact="0.0189"/>
          <dgm:constr type="h" for="ch" forName="textaccent8" refType="h" fact="0.031"/>
          <dgm:constr type="l" for="ch" forName="text9" refType="w" fact="0.8377"/>
          <dgm:constr type="t" for="ch" forName="text9" refType="h" fact="0.0057"/>
          <dgm:constr type="w" for="ch" forName="text9" refType="w" fact="0.1623"/>
          <dgm:constr type="h" for="ch" forName="text9" refType="h" fact="0.2645"/>
          <dgm:constr type="l" for="ch" forName="textaccent9" refType="w" fact="0.95"/>
          <dgm:constr type="t" for="ch" forName="textaccent9" refType="h" fact="0.2383"/>
          <dgm:constr type="w" for="ch" forName="textaccent9" refType="w" fact="0.0189"/>
          <dgm:constr type="h" for="ch" forName="textaccent9" refType="h" fact="0.031"/>
          <dgm:constr type="l" for="ch" forName="image9" refType="w" fact="0.8377"/>
          <dgm:constr type="t" for="ch" forName="image9" refType="h" fact="0.2977"/>
          <dgm:constr type="w" for="ch" forName="image9" refType="w" fact="0.1623"/>
          <dgm:constr type="h" for="ch" forName="image9" refType="h" fact="0.2645"/>
          <dgm:constr type="l" for="ch" forName="imageaccent9" refType="w" fact="0.95"/>
          <dgm:constr type="t" for="ch" forName="imageaccent9" refType="h" fact="0.2993"/>
          <dgm:constr type="w" for="ch" forName="imageaccent9" refType="w" fact="0.0189"/>
          <dgm:constr type="h" for="ch" forName="imageaccent9" refType="h" fact="0.031"/>
        </dgm:constrLst>
      </dgm:if>
      <dgm:if name="Name11" axis="ch" ptType="node" func="cnt" op="equ" val="10">
        <dgm:alg type="composite">
          <dgm:param type="ar" val="1.6608"/>
        </dgm:alg>
        <dgm:constrLst>
          <dgm:constr type="primFontSz" for="des" ptType="node" op="equ" val="65"/>
          <dgm:constr type="l" for="ch" forName="image4" refType="w" fact="0.5585"/>
          <dgm:constr type="t" for="ch" forName="image4" refType="h" fact="0.2583"/>
          <dgm:constr type="w" for="ch" forName="image4" refType="w" fact="0.1623"/>
          <dgm:constr type="h" for="ch" forName="image4" refType="h" fact="0.2314"/>
          <dgm:constr type="l" for="ch" forName="text5" refType="w" fact="0.5585"/>
          <dgm:constr type="t" for="ch" forName="text5" refType="h" fact="0.0024"/>
          <dgm:constr type="w" for="ch" forName="text5" refType="w" fact="0.1623"/>
          <dgm:constr type="h" for="ch" forName="text5" refType="h" fact="0.2314"/>
          <dgm:constr type="l" for="ch" forName="image5" refType="w" fact="0.6982"/>
          <dgm:constr type="t" for="ch" forName="image5" refType="h" fact="0.1316"/>
          <dgm:constr type="w" for="ch" forName="image5" refType="w" fact="0.1623"/>
          <dgm:constr type="h" for="ch" forName="image5" refType="h" fact="0.2314"/>
          <dgm:constr type="l" for="ch" forName="image2" refType="w" fact="0.4189"/>
          <dgm:constr type="t" for="ch" forName="image2" refType="h" fact="0.384"/>
          <dgm:constr type="w" for="ch" forName="image2" refType="w" fact="0.1623"/>
          <dgm:constr type="h" for="ch" forName="image2" refType="h" fact="0.2314"/>
          <dgm:constr type="l" for="ch" forName="text4" refType="w" fact="0.4189"/>
          <dgm:constr type="t" for="ch" forName="text4" refType="h" fact="0.1282"/>
          <dgm:constr type="w" for="ch" forName="text4" refType="w" fact="0.1623"/>
          <dgm:constr type="h" for="ch" forName="text4" refType="h" fact="0.2314"/>
          <dgm:constr type="l" for="ch" forName="text2" refType="w" fact="0.2793"/>
          <dgm:constr type="t" for="ch" forName="text2" refType="h" fact="0.2558"/>
          <dgm:constr type="w" for="ch" forName="text2" refType="w" fact="0.1623"/>
          <dgm:constr type="h" for="ch" forName="text2" refType="h" fact="0.2314"/>
          <dgm:constr type="l" for="ch" forName="image3" refType="w" fact="0.2793"/>
          <dgm:constr type="t" for="ch" forName="image3" refType="h" fact="0"/>
          <dgm:constr type="w" for="ch" forName="image3" refType="w" fact="0.1623"/>
          <dgm:constr type="h" for="ch" forName="image3" refType="h" fact="0.2314"/>
          <dgm:constr type="l" for="ch" forName="text1" refType="w" fact="0.1396"/>
          <dgm:constr type="t" for="ch" forName="text1" refType="h" fact="0.3845"/>
          <dgm:constr type="w" for="ch" forName="text1" refType="w" fact="0.1623"/>
          <dgm:constr type="h" for="ch" forName="text1" refType="h" fact="0.2314"/>
          <dgm:constr type="l" for="ch" forName="text3" refType="w" fact="0.1396"/>
          <dgm:constr type="t" for="ch" forName="text3" refType="h" fact="0.1286"/>
          <dgm:constr type="w" for="ch" forName="text3" refType="w" fact="0.1623"/>
          <dgm:constr type="h" for="ch" forName="text3" refType="h" fact="0.2314"/>
          <dgm:constr type="l" for="ch" forName="textaccent1" refType="w" fact="0.1435"/>
          <dgm:constr type="t" for="ch" forName="textaccent1" refType="h" fact="0.488"/>
          <dgm:constr type="w" for="ch" forName="textaccent1" refType="w" fact="0.0189"/>
          <dgm:constr type="h" for="ch" forName="textaccent1" refType="h" fact="0.0271"/>
          <dgm:constr type="l" for="ch" forName="image1" refType="w" fact="0"/>
          <dgm:constr type="t" for="ch" forName="image1" refType="h" fact="0.2566"/>
          <dgm:constr type="w" for="ch" forName="image1" refType="w" fact="0.1623"/>
          <dgm:constr type="h" for="ch" forName="image1" refType="h" fact="0.2314"/>
          <dgm:constr type="l" for="ch" forName="imageaccent1" refType="w" fact="0.1111"/>
          <dgm:constr type="t" for="ch" forName="imageaccent1" refType="h" fact="0.4572"/>
          <dgm:constr type="w" for="ch" forName="imageaccent1" refType="w" fact="0.0189"/>
          <dgm:constr type="h" for="ch" forName="imageaccent1" refType="h" fact="0.0271"/>
          <dgm:constr type="l" for="ch" forName="textaccent2" refType="w" fact="0.391"/>
          <dgm:constr type="t" for="ch" forName="textaccent2" refType="h" fact="0.456"/>
          <dgm:constr type="w" for="ch" forName="textaccent2" refType="w" fact="0.0189"/>
          <dgm:constr type="h" for="ch" forName="textaccent2" refType="h" fact="0.0271"/>
          <dgm:constr type="l" for="ch" forName="imageaccent2" refType="w" fact="0.4228"/>
          <dgm:constr type="t" for="ch" forName="imageaccent2" refType="h" fact="0.487"/>
          <dgm:constr type="w" for="ch" forName="imageaccent2" refType="w" fact="0.0189"/>
          <dgm:constr type="h" for="ch" forName="imageaccent2" refType="h" fact="0.0271"/>
          <dgm:constr type="l" for="ch" forName="textaccent3" refType="w" fact="0.2501"/>
          <dgm:constr type="t" for="ch" forName="textaccent3" refType="h" fact="0.1318"/>
          <dgm:constr type="w" for="ch" forName="textaccent3" refType="w" fact="0.0189"/>
          <dgm:constr type="h" for="ch" forName="textaccent3" refType="h" fact="0.0271"/>
          <dgm:constr type="l" for="ch" forName="imageaccent3" refType="w" fact="0.2839"/>
          <dgm:constr type="t" for="ch" forName="imageaccent3" refType="h" fact="0.1025"/>
          <dgm:constr type="w" for="ch" forName="imageaccent3" refType="w" fact="0.0189"/>
          <dgm:constr type="h" for="ch" forName="imageaccent3" refType="h" fact="0.0271"/>
          <dgm:constr type="l" for="ch" forName="textaccent4" refType="w" fact="0.5593"/>
          <dgm:constr type="t" for="ch" forName="textaccent4" refType="h" fact="0.2307"/>
          <dgm:constr type="w" for="ch" forName="textaccent4" refType="w" fact="0.0189"/>
          <dgm:constr type="h" for="ch" forName="textaccent4" refType="h" fact="0.0271"/>
          <dgm:constr type="l" for="ch" forName="imageaccent4" refType="w" fact="0.5901"/>
          <dgm:constr type="t" for="ch" forName="imageaccent4" refType="h" fact="0.2624"/>
          <dgm:constr type="w" for="ch" forName="imageaccent4" refType="w" fact="0.0189"/>
          <dgm:constr type="h" for="ch" forName="imageaccent4" refType="h" fact="0.0271"/>
          <dgm:constr type="l" for="ch" forName="textaccent5" refType="w" fact="0.6989"/>
          <dgm:constr type="t" for="ch" forName="textaccent5" refType="h" fact="0.1062"/>
          <dgm:constr type="w" for="ch" forName="textaccent5" refType="w" fact="0.0189"/>
          <dgm:constr type="h" for="ch" forName="textaccent5" refType="h" fact="0.0271"/>
          <dgm:constr type="l" for="ch" forName="imageaccent5" refType="w" fact="0.7305"/>
          <dgm:constr type="t" for="ch" forName="imageaccent5" refType="h" fact="0.1367"/>
          <dgm:constr type="w" for="ch" forName="imageaccent5" refType="w" fact="0.0189"/>
          <dgm:constr type="h" for="ch" forName="imageaccent5" refType="h" fact="0.0271"/>
          <dgm:constr type="l" for="ch" forName="image6" refType="w" fact="0.5585"/>
          <dgm:constr type="t" for="ch" forName="image6" refType="h" fact="0.5137"/>
          <dgm:constr type="w" for="ch" forName="image6" refType="w" fact="0.1623"/>
          <dgm:constr type="h" for="ch" forName="image6" refType="h" fact="0.2314"/>
          <dgm:constr type="l" for="ch" forName="text6" refType="w" fact="0.6982"/>
          <dgm:constr type="t" for="ch" forName="text6" refType="h" fact="0.387"/>
          <dgm:constr type="w" for="ch" forName="text6" refType="w" fact="0.1623"/>
          <dgm:constr type="h" for="ch" forName="text6" refType="h" fact="0.2314"/>
          <dgm:constr type="l" for="ch" forName="imageaccent6" refType="w" fact="0.7002"/>
          <dgm:constr type="t" for="ch" forName="imageaccent6" refType="h" fact="0.6152"/>
          <dgm:constr type="w" for="ch" forName="imageaccent6" refType="w" fact="0.0189"/>
          <dgm:constr type="h" for="ch" forName="imageaccent6" refType="h" fact="0.0271"/>
          <dgm:constr type="l" for="ch" forName="textaccent6" refType="w" fact="0.7303"/>
          <dgm:constr type="t" for="ch" forName="textaccent6" refType="h" fact="0.5897"/>
          <dgm:constr type="w" for="ch" forName="textaccent6" refType="w" fact="0.0189"/>
          <dgm:constr type="h" for="ch" forName="textaccent6" refType="h" fact="0.0271"/>
          <dgm:constr type="l" for="ch" forName="text7" refType="w" fact="0.2792"/>
          <dgm:constr type="t" for="ch" forName="text7" refType="h" fact="0.5122"/>
          <dgm:constr type="w" for="ch" forName="text7" refType="w" fact="0.1623"/>
          <dgm:constr type="h" for="ch" forName="text7" refType="h" fact="0.2314"/>
          <dgm:constr type="l" for="ch" forName="image7" refType="w" fact="0.1395"/>
          <dgm:constr type="t" for="ch" forName="image7" refType="h" fact="0.6409"/>
          <dgm:constr type="w" for="ch" forName="image7" refType="w" fact="0.1623"/>
          <dgm:constr type="h" for="ch" forName="image7" refType="h" fact="0.2314"/>
          <dgm:constr type="l" for="ch" forName="imageaccent7" refType="w" fact="0.25"/>
          <dgm:constr type="t" for="ch" forName="imageaccent7" refType="h" fact="0.6441"/>
          <dgm:constr type="w" for="ch" forName="imageaccent7" refType="w" fact="0.0189"/>
          <dgm:constr type="h" for="ch" forName="imageaccent7" refType="h" fact="0.0271"/>
          <dgm:constr type="l" for="ch" forName="textaccent7" refType="w" fact="0.2838"/>
          <dgm:constr type="t" for="ch" forName="textaccent7" refType="h" fact="0.6148"/>
          <dgm:constr type="w" for="ch" forName="textaccent7" refType="w" fact="0.0189"/>
          <dgm:constr type="h" for="ch" forName="textaccent7" refType="h" fact="0.0271"/>
          <dgm:constr type="l" for="ch" forName="image8" refType="w" fact="0.6975"/>
          <dgm:constr type="t" for="ch" forName="image8" refType="h" fact="0.6433"/>
          <dgm:constr type="w" for="ch" forName="image8" refType="w" fact="0.1623"/>
          <dgm:constr type="h" for="ch" forName="image8" refType="h" fact="0.2314"/>
          <dgm:constr type="l" for="ch" forName="text8" refType="w" fact="0.8371"/>
          <dgm:constr type="t" for="ch" forName="text8" refType="h" fact="0.5167"/>
          <dgm:constr type="w" for="ch" forName="text8" refType="w" fact="0.1623"/>
          <dgm:constr type="h" for="ch" forName="text8" refType="h" fact="0.2314"/>
          <dgm:constr type="l" for="ch" forName="imageaccent8" refType="w" fact="0.8392"/>
          <dgm:constr type="t" for="ch" forName="imageaccent8" refType="h" fact="0.7449"/>
          <dgm:constr type="w" for="ch" forName="imageaccent8" refType="w" fact="0.0189"/>
          <dgm:constr type="h" for="ch" forName="imageaccent8" refType="h" fact="0.0271"/>
          <dgm:constr type="l" for="ch" forName="textaccent8" refType="w" fact="0.8693"/>
          <dgm:constr type="t" for="ch" forName="textaccent8" refType="h" fact="0.7194"/>
          <dgm:constr type="w" for="ch" forName="textaccent8" refType="w" fact="0.0189"/>
          <dgm:constr type="h" for="ch" forName="textaccent8" refType="h" fact="0.0271"/>
          <dgm:constr type="l" for="ch" forName="text9" refType="w" fact="0.8377"/>
          <dgm:constr type="t" for="ch" forName="text9" refType="h" fact="0.005"/>
          <dgm:constr type="w" for="ch" forName="text9" refType="w" fact="0.1623"/>
          <dgm:constr type="h" for="ch" forName="text9" refType="h" fact="0.2314"/>
          <dgm:constr type="l" for="ch" forName="textaccent9" refType="w" fact="0.95"/>
          <dgm:constr type="t" for="ch" forName="textaccent9" refType="h" fact="0.2084"/>
          <dgm:constr type="w" for="ch" forName="textaccent9" refType="w" fact="0.0189"/>
          <dgm:constr type="h" for="ch" forName="textaccent9" refType="h" fact="0.0271"/>
          <dgm:constr type="l" for="ch" forName="image9" refType="w" fact="0.8377"/>
          <dgm:constr type="t" for="ch" forName="image9" refType="h" fact="0.2604"/>
          <dgm:constr type="w" for="ch" forName="image9" refType="w" fact="0.1623"/>
          <dgm:constr type="h" for="ch" forName="image9" refType="h" fact="0.2314"/>
          <dgm:constr type="l" for="ch" forName="imageaccent9" refType="w" fact="0.95"/>
          <dgm:constr type="t" for="ch" forName="imageaccent9" refType="h" fact="0.2618"/>
          <dgm:constr type="w" for="ch" forName="imageaccent9" refType="w" fact="0.0189"/>
          <dgm:constr type="h" for="ch" forName="imageaccent9" refType="h" fact="0.0271"/>
          <dgm:constr type="l" for="ch" forName="image10" refType="w" fact="0.2786"/>
          <dgm:constr type="t" for="ch" forName="image10" refType="h" fact="0.7686"/>
          <dgm:constr type="w" for="ch" forName="image10" refType="w" fact="0.1623"/>
          <dgm:constr type="h" for="ch" forName="image10" refType="h" fact="0.2314"/>
          <dgm:constr type="l" for="ch" forName="text10" refType="w" fact="0.4183"/>
          <dgm:constr type="t" for="ch" forName="text10" refType="h" fact="0.6419"/>
          <dgm:constr type="w" for="ch" forName="text10" refType="w" fact="0.1623"/>
          <dgm:constr type="h" for="ch" forName="text10" refType="h" fact="0.2314"/>
          <dgm:constr type="l" for="ch" forName="imageaccent10" refType="w" fact="0.4203"/>
          <dgm:constr type="t" for="ch" forName="imageaccent10" refType="h" fact="0.8701"/>
          <dgm:constr type="w" for="ch" forName="imageaccent10" refType="w" fact="0.0189"/>
          <dgm:constr type="h" for="ch" forName="imageaccent10" refType="h" fact="0.0271"/>
          <dgm:constr type="l" for="ch" forName="textaccent10" refType="w" fact="0.4504"/>
          <dgm:constr type="t" for="ch" forName="textaccent10" refType="h" fact="0.8446"/>
          <dgm:constr type="w" for="ch" forName="textaccent10" refType="w" fact="0.0189"/>
          <dgm:constr type="h" for="ch" forName="textaccent10" refType="h" fact="0.0271"/>
        </dgm:constrLst>
      </dgm:if>
      <dgm:if name="Name12" axis="ch" ptType="node" func="cnt" op="equ" val="11">
        <dgm:alg type="composite">
          <dgm:param type="ar" val="1.4704"/>
        </dgm:alg>
        <dgm:constrLst>
          <dgm:constr type="primFontSz" for="des" ptType="node" op="equ" val="65"/>
          <dgm:constr type="l" for="ch" forName="image4" refType="w" fact="0.5585"/>
          <dgm:constr type="t" for="ch" forName="image4" refType="h" fact="0.2287"/>
          <dgm:constr type="w" for="ch" forName="image4" refType="w" fact="0.1623"/>
          <dgm:constr type="h" for="ch" forName="image4" refType="h" fact="0.2049"/>
          <dgm:constr type="l" for="ch" forName="text5" refType="w" fact="0.5585"/>
          <dgm:constr type="t" for="ch" forName="text5" refType="h" fact="0.0022"/>
          <dgm:constr type="w" for="ch" forName="text5" refType="w" fact="0.1623"/>
          <dgm:constr type="h" for="ch" forName="text5" refType="h" fact="0.2049"/>
          <dgm:constr type="l" for="ch" forName="image5" refType="w" fact="0.6982"/>
          <dgm:constr type="t" for="ch" forName="image5" refType="h" fact="0.1165"/>
          <dgm:constr type="w" for="ch" forName="image5" refType="w" fact="0.1623"/>
          <dgm:constr type="h" for="ch" forName="image5" refType="h" fact="0.2049"/>
          <dgm:constr type="l" for="ch" forName="image2" refType="w" fact="0.4189"/>
          <dgm:constr type="t" for="ch" forName="image2" refType="h" fact="0.34"/>
          <dgm:constr type="w" for="ch" forName="image2" refType="w" fact="0.1623"/>
          <dgm:constr type="h" for="ch" forName="image2" refType="h" fact="0.2049"/>
          <dgm:constr type="l" for="ch" forName="text4" refType="w" fact="0.4189"/>
          <dgm:constr type="t" for="ch" forName="text4" refType="h" fact="0.1135"/>
          <dgm:constr type="w" for="ch" forName="text4" refType="w" fact="0.1623"/>
          <dgm:constr type="h" for="ch" forName="text4" refType="h" fact="0.2049"/>
          <dgm:constr type="l" for="ch" forName="text2" refType="w" fact="0.2793"/>
          <dgm:constr type="t" for="ch" forName="text2" refType="h" fact="0.2265"/>
          <dgm:constr type="w" for="ch" forName="text2" refType="w" fact="0.1623"/>
          <dgm:constr type="h" for="ch" forName="text2" refType="h" fact="0.2049"/>
          <dgm:constr type="l" for="ch" forName="image3" refType="w" fact="0.2793"/>
          <dgm:constr type="t" for="ch" forName="image3" refType="h" fact="0"/>
          <dgm:constr type="w" for="ch" forName="image3" refType="w" fact="0.1623"/>
          <dgm:constr type="h" for="ch" forName="image3" refType="h" fact="0.2049"/>
          <dgm:constr type="l" for="ch" forName="text1" refType="w" fact="0.1396"/>
          <dgm:constr type="t" for="ch" forName="text1" refType="h" fact="0.3404"/>
          <dgm:constr type="w" for="ch" forName="text1" refType="w" fact="0.1623"/>
          <dgm:constr type="h" for="ch" forName="text1" refType="h" fact="0.2049"/>
          <dgm:constr type="l" for="ch" forName="text3" refType="w" fact="0.1396"/>
          <dgm:constr type="t" for="ch" forName="text3" refType="h" fact="0.1139"/>
          <dgm:constr type="w" for="ch" forName="text3" refType="w" fact="0.1623"/>
          <dgm:constr type="h" for="ch" forName="text3" refType="h" fact="0.2049"/>
          <dgm:constr type="l" for="ch" forName="textaccent1" refType="w" fact="0.1435"/>
          <dgm:constr type="t" for="ch" forName="textaccent1" refType="h" fact="0.432"/>
          <dgm:constr type="w" for="ch" forName="textaccent1" refType="w" fact="0.0189"/>
          <dgm:constr type="h" for="ch" forName="textaccent1" refType="h" fact="0.024"/>
          <dgm:constr type="l" for="ch" forName="image1" refType="w" fact="0"/>
          <dgm:constr type="t" for="ch" forName="image1" refType="h" fact="0.2272"/>
          <dgm:constr type="w" for="ch" forName="image1" refType="w" fact="0.1623"/>
          <dgm:constr type="h" for="ch" forName="image1" refType="h" fact="0.2049"/>
          <dgm:constr type="l" for="ch" forName="imageaccent1" refType="w" fact="0.1111"/>
          <dgm:constr type="t" for="ch" forName="imageaccent1" refType="h" fact="0.4048"/>
          <dgm:constr type="w" for="ch" forName="imageaccent1" refType="w" fact="0.0189"/>
          <dgm:constr type="h" for="ch" forName="imageaccent1" refType="h" fact="0.024"/>
          <dgm:constr type="l" for="ch" forName="textaccent2" refType="w" fact="0.391"/>
          <dgm:constr type="t" for="ch" forName="textaccent2" refType="h" fact="0.4038"/>
          <dgm:constr type="w" for="ch" forName="textaccent2" refType="w" fact="0.0189"/>
          <dgm:constr type="h" for="ch" forName="textaccent2" refType="h" fact="0.024"/>
          <dgm:constr type="l" for="ch" forName="imageaccent2" refType="w" fact="0.4228"/>
          <dgm:constr type="t" for="ch" forName="imageaccent2" refType="h" fact="0.4312"/>
          <dgm:constr type="w" for="ch" forName="imageaccent2" refType="w" fact="0.0189"/>
          <dgm:constr type="h" for="ch" forName="imageaccent2" refType="h" fact="0.024"/>
          <dgm:constr type="l" for="ch" forName="textaccent3" refType="w" fact="0.2501"/>
          <dgm:constr type="t" for="ch" forName="textaccent3" refType="h" fact="0.1167"/>
          <dgm:constr type="w" for="ch" forName="textaccent3" refType="w" fact="0.0189"/>
          <dgm:constr type="h" for="ch" forName="textaccent3" refType="h" fact="0.024"/>
          <dgm:constr type="l" for="ch" forName="imageaccent3" refType="w" fact="0.2839"/>
          <dgm:constr type="t" for="ch" forName="imageaccent3" refType="h" fact="0.0908"/>
          <dgm:constr type="w" for="ch" forName="imageaccent3" refType="w" fact="0.0189"/>
          <dgm:constr type="h" for="ch" forName="imageaccent3" refType="h" fact="0.024"/>
          <dgm:constr type="l" for="ch" forName="textaccent4" refType="w" fact="0.5593"/>
          <dgm:constr type="t" for="ch" forName="textaccent4" refType="h" fact="0.2042"/>
          <dgm:constr type="w" for="ch" forName="textaccent4" refType="w" fact="0.0189"/>
          <dgm:constr type="h" for="ch" forName="textaccent4" refType="h" fact="0.024"/>
          <dgm:constr type="l" for="ch" forName="imageaccent4" refType="w" fact="0.5901"/>
          <dgm:constr type="t" for="ch" forName="imageaccent4" refType="h" fact="0.2323"/>
          <dgm:constr type="w" for="ch" forName="imageaccent4" refType="w" fact="0.0189"/>
          <dgm:constr type="h" for="ch" forName="imageaccent4" refType="h" fact="0.024"/>
          <dgm:constr type="l" for="ch" forName="textaccent5" refType="w" fact="0.6989"/>
          <dgm:constr type="t" for="ch" forName="textaccent5" refType="h" fact="0.094"/>
          <dgm:constr type="w" for="ch" forName="textaccent5" refType="w" fact="0.0189"/>
          <dgm:constr type="h" for="ch" forName="textaccent5" refType="h" fact="0.024"/>
          <dgm:constr type="l" for="ch" forName="imageaccent5" refType="w" fact="0.7305"/>
          <dgm:constr type="t" for="ch" forName="imageaccent5" refType="h" fact="0.121"/>
          <dgm:constr type="w" for="ch" forName="imageaccent5" refType="w" fact="0.0189"/>
          <dgm:constr type="h" for="ch" forName="imageaccent5" refType="h" fact="0.024"/>
          <dgm:constr type="l" for="ch" forName="image6" refType="w" fact="0.5585"/>
          <dgm:constr type="t" for="ch" forName="image6" refType="h" fact="0.4548"/>
          <dgm:constr type="w" for="ch" forName="image6" refType="w" fact="0.1623"/>
          <dgm:constr type="h" for="ch" forName="image6" refType="h" fact="0.2049"/>
          <dgm:constr type="l" for="ch" forName="text6" refType="w" fact="0.6982"/>
          <dgm:constr type="t" for="ch" forName="text6" refType="h" fact="0.3426"/>
          <dgm:constr type="w" for="ch" forName="text6" refType="w" fact="0.1623"/>
          <dgm:constr type="h" for="ch" forName="text6" refType="h" fact="0.2049"/>
          <dgm:constr type="l" for="ch" forName="imageaccent6" refType="w" fact="0.7002"/>
          <dgm:constr type="t" for="ch" forName="imageaccent6" refType="h" fact="0.5447"/>
          <dgm:constr type="w" for="ch" forName="imageaccent6" refType="w" fact="0.0189"/>
          <dgm:constr type="h" for="ch" forName="imageaccent6" refType="h" fact="0.024"/>
          <dgm:constr type="l" for="ch" forName="textaccent6" refType="w" fact="0.7303"/>
          <dgm:constr type="t" for="ch" forName="textaccent6" refType="h" fact="0.5221"/>
          <dgm:constr type="w" for="ch" forName="textaccent6" refType="w" fact="0.0189"/>
          <dgm:constr type="h" for="ch" forName="textaccent6" refType="h" fact="0.024"/>
          <dgm:constr type="l" for="ch" forName="text7" refType="w" fact="0.2792"/>
          <dgm:constr type="t" for="ch" forName="text7" refType="h" fact="0.4535"/>
          <dgm:constr type="w" for="ch" forName="text7" refType="w" fact="0.1623"/>
          <dgm:constr type="h" for="ch" forName="text7" refType="h" fact="0.2049"/>
          <dgm:constr type="l" for="ch" forName="image7" refType="w" fact="0.1395"/>
          <dgm:constr type="t" for="ch" forName="image7" refType="h" fact="0.5674"/>
          <dgm:constr type="w" for="ch" forName="image7" refType="w" fact="0.1623"/>
          <dgm:constr type="h" for="ch" forName="image7" refType="h" fact="0.2049"/>
          <dgm:constr type="l" for="ch" forName="imageaccent7" refType="w" fact="0.25"/>
          <dgm:constr type="t" for="ch" forName="imageaccent7" refType="h" fact="0.5703"/>
          <dgm:constr type="w" for="ch" forName="imageaccent7" refType="w" fact="0.0189"/>
          <dgm:constr type="h" for="ch" forName="imageaccent7" refType="h" fact="0.024"/>
          <dgm:constr type="l" for="ch" forName="textaccent7" refType="w" fact="0.2838"/>
          <dgm:constr type="t" for="ch" forName="textaccent7" refType="h" fact="0.5443"/>
          <dgm:constr type="w" for="ch" forName="textaccent7" refType="w" fact="0.0189"/>
          <dgm:constr type="h" for="ch" forName="textaccent7" refType="h" fact="0.024"/>
          <dgm:constr type="l" for="ch" forName="image8" refType="w" fact="0.6975"/>
          <dgm:constr type="t" for="ch" forName="image8" refType="h" fact="0.5696"/>
          <dgm:constr type="w" for="ch" forName="image8" refType="w" fact="0.1623"/>
          <dgm:constr type="h" for="ch" forName="image8" refType="h" fact="0.2049"/>
          <dgm:constr type="l" for="ch" forName="text8" refType="w" fact="0.8371"/>
          <dgm:constr type="t" for="ch" forName="text8" refType="h" fact="0.4574"/>
          <dgm:constr type="w" for="ch" forName="text8" refType="w" fact="0.1623"/>
          <dgm:constr type="h" for="ch" forName="text8" refType="h" fact="0.2049"/>
          <dgm:constr type="l" for="ch" forName="imageaccent8" refType="w" fact="0.8392"/>
          <dgm:constr type="t" for="ch" forName="imageaccent8" refType="h" fact="0.6595"/>
          <dgm:constr type="w" for="ch" forName="imageaccent8" refType="w" fact="0.0189"/>
          <dgm:constr type="h" for="ch" forName="imageaccent8" refType="h" fact="0.024"/>
          <dgm:constr type="l" for="ch" forName="textaccent8" refType="w" fact="0.8693"/>
          <dgm:constr type="t" for="ch" forName="textaccent8" refType="h" fact="0.6369"/>
          <dgm:constr type="w" for="ch" forName="textaccent8" refType="w" fact="0.0189"/>
          <dgm:constr type="h" for="ch" forName="textaccent8" refType="h" fact="0.024"/>
          <dgm:constr type="l" for="ch" forName="text9" refType="w" fact="0.8377"/>
          <dgm:constr type="t" for="ch" forName="text9" refType="h" fact="0.0044"/>
          <dgm:constr type="w" for="ch" forName="text9" refType="w" fact="0.1623"/>
          <dgm:constr type="h" for="ch" forName="text9" refType="h" fact="0.2049"/>
          <dgm:constr type="l" for="ch" forName="textaccent9" refType="w" fact="0.95"/>
          <dgm:constr type="t" for="ch" forName="textaccent9" refType="h" fact="0.1846"/>
          <dgm:constr type="w" for="ch" forName="textaccent9" refType="w" fact="0.0189"/>
          <dgm:constr type="h" for="ch" forName="textaccent9" refType="h" fact="0.024"/>
          <dgm:constr type="l" for="ch" forName="image9" refType="w" fact="0.8377"/>
          <dgm:constr type="t" for="ch" forName="image9" refType="h" fact="0.2306"/>
          <dgm:constr type="w" for="ch" forName="image9" refType="w" fact="0.1623"/>
          <dgm:constr type="h" for="ch" forName="image9" refType="h" fact="0.2049"/>
          <dgm:constr type="l" for="ch" forName="imageaccent9" refType="w" fact="0.95"/>
          <dgm:constr type="t" for="ch" forName="imageaccent9" refType="h" fact="0.2318"/>
          <dgm:constr type="w" for="ch" forName="imageaccent9" refType="w" fact="0.0189"/>
          <dgm:constr type="h" for="ch" forName="imageaccent9" refType="h" fact="0.024"/>
          <dgm:constr type="l" for="ch" forName="image10" refType="w" fact="0.2786"/>
          <dgm:constr type="t" for="ch" forName="image10" refType="h" fact="0.6805"/>
          <dgm:constr type="w" for="ch" forName="image10" refType="w" fact="0.1623"/>
          <dgm:constr type="h" for="ch" forName="image10" refType="h" fact="0.2049"/>
          <dgm:constr type="l" for="ch" forName="text10" refType="w" fact="0.4183"/>
          <dgm:constr type="t" for="ch" forName="text10" refType="h" fact="0.5683"/>
          <dgm:constr type="w" for="ch" forName="text10" refType="w" fact="0.1623"/>
          <dgm:constr type="h" for="ch" forName="text10" refType="h" fact="0.2049"/>
          <dgm:constr type="l" for="ch" forName="imageaccent10" refType="w" fact="0.4203"/>
          <dgm:constr type="t" for="ch" forName="imageaccent10" refType="h" fact="0.7704"/>
          <dgm:constr type="w" for="ch" forName="imageaccent10" refType="w" fact="0.0189"/>
          <dgm:constr type="h" for="ch" forName="imageaccent10" refType="h" fact="0.024"/>
          <dgm:constr type="l" for="ch" forName="textaccent10" refType="w" fact="0.4504"/>
          <dgm:constr type="t" for="ch" forName="textaccent10" refType="h" fact="0.7478"/>
          <dgm:constr type="w" for="ch" forName="textaccent10" refType="w" fact="0.0189"/>
          <dgm:constr type="h" for="ch" forName="textaccent10" refType="h" fact="0.024"/>
          <dgm:constr type="l" for="ch" forName="text11" refType="w" fact="0.6971"/>
          <dgm:constr type="t" for="ch" forName="text11" refType="h" fact="0.7951"/>
          <dgm:constr type="w" for="ch" forName="text11" refType="w" fact="0.1623"/>
          <dgm:constr type="h" for="ch" forName="text11" refType="h" fact="0.2049"/>
          <dgm:constr type="l" for="ch" forName="image11" refType="w" fact="0.5575"/>
          <dgm:constr type="t" for="ch" forName="image11" refType="h" fact="0.6816"/>
          <dgm:constr type="w" for="ch" forName="image11" refType="w" fact="0.1623"/>
          <dgm:constr type="h" for="ch" forName="image11" refType="h" fact="0.2049"/>
          <dgm:constr type="l" for="ch" forName="imageaccent11" refType="w" fact="0.6692"/>
          <dgm:constr type="t" for="ch" forName="imageaccent11" refType="h" fact="0.8589"/>
          <dgm:constr type="w" for="ch" forName="imageaccent11" refType="w" fact="0.0189"/>
          <dgm:constr type="h" for="ch" forName="imageaccent11" refType="h" fact="0.024"/>
          <dgm:constr type="l" for="ch" forName="textaccent11" refType="w" fact="0.701"/>
          <dgm:constr type="t" for="ch" forName="textaccent11" refType="h" fact="0.8863"/>
          <dgm:constr type="w" for="ch" forName="textaccent11" refType="w" fact="0.0189"/>
          <dgm:constr type="h" for="ch" forName="textaccent11" refType="h" fact="0.024"/>
        </dgm:constrLst>
      </dgm:if>
      <dgm:else name="Name13">
        <dgm:alg type="composite">
          <dgm:param type="ar" val="1.675"/>
        </dgm:alg>
        <dgm:constrLst>
          <dgm:constr type="primFontSz" for="des" ptType="node" op="equ" val="65"/>
          <dgm:constr type="l" for="ch" forName="image4" refType="w" fact="0.4903"/>
          <dgm:constr type="t" for="ch" forName="image4" refType="h" fact="0.2287"/>
          <dgm:constr type="w" for="ch" forName="image4" refType="w" fact="0.1425"/>
          <dgm:constr type="h" for="ch" forName="image4" refType="h" fact="0.2049"/>
          <dgm:constr type="l" for="ch" forName="text5" refType="w" fact="0.4903"/>
          <dgm:constr type="t" for="ch" forName="text5" refType="h" fact="0.0022"/>
          <dgm:constr type="w" for="ch" forName="text5" refType="w" fact="0.1425"/>
          <dgm:constr type="h" for="ch" forName="text5" refType="h" fact="0.2049"/>
          <dgm:constr type="l" for="ch" forName="image5" refType="w" fact="0.6129"/>
          <dgm:constr type="t" for="ch" forName="image5" refType="h" fact="0.1165"/>
          <dgm:constr type="w" for="ch" forName="image5" refType="w" fact="0.1425"/>
          <dgm:constr type="h" for="ch" forName="image5" refType="h" fact="0.2049"/>
          <dgm:constr type="l" for="ch" forName="image2" refType="w" fact="0.3677"/>
          <dgm:constr type="t" for="ch" forName="image2" refType="h" fact="0.34"/>
          <dgm:constr type="w" for="ch" forName="image2" refType="w" fact="0.1425"/>
          <dgm:constr type="h" for="ch" forName="image2" refType="h" fact="0.2049"/>
          <dgm:constr type="l" for="ch" forName="text4" refType="w" fact="0.3677"/>
          <dgm:constr type="t" for="ch" forName="text4" refType="h" fact="0.1135"/>
          <dgm:constr type="w" for="ch" forName="text4" refType="w" fact="0.1425"/>
          <dgm:constr type="h" for="ch" forName="text4" refType="h" fact="0.2049"/>
          <dgm:constr type="l" for="ch" forName="text2" refType="w" fact="0.2452"/>
          <dgm:constr type="t" for="ch" forName="text2" refType="h" fact="0.2265"/>
          <dgm:constr type="w" for="ch" forName="text2" refType="w" fact="0.1425"/>
          <dgm:constr type="h" for="ch" forName="text2" refType="h" fact="0.2049"/>
          <dgm:constr type="l" for="ch" forName="image3" refType="w" fact="0.2452"/>
          <dgm:constr type="t" for="ch" forName="image3" refType="h" fact="0"/>
          <dgm:constr type="w" for="ch" forName="image3" refType="w" fact="0.1425"/>
          <dgm:constr type="h" for="ch" forName="image3" refType="h" fact="0.2049"/>
          <dgm:constr type="l" for="ch" forName="text1" refType="w" fact="0.1226"/>
          <dgm:constr type="t" for="ch" forName="text1" refType="h" fact="0.3404"/>
          <dgm:constr type="w" for="ch" forName="text1" refType="w" fact="0.1425"/>
          <dgm:constr type="h" for="ch" forName="text1" refType="h" fact="0.2049"/>
          <dgm:constr type="l" for="ch" forName="text3" refType="w" fact="0.1226"/>
          <dgm:constr type="t" for="ch" forName="text3" refType="h" fact="0.1139"/>
          <dgm:constr type="w" for="ch" forName="text3" refType="w" fact="0.1425"/>
          <dgm:constr type="h" for="ch" forName="text3" refType="h" fact="0.2049"/>
          <dgm:constr type="l" for="ch" forName="textaccent1" refType="w" fact="0.126"/>
          <dgm:constr type="t" for="ch" forName="textaccent1" refType="h" fact="0.432"/>
          <dgm:constr type="w" for="ch" forName="textaccent1" refType="w" fact="0.0166"/>
          <dgm:constr type="h" for="ch" forName="textaccent1" refType="h" fact="0.024"/>
          <dgm:constr type="l" for="ch" forName="image1" refType="w" fact="0"/>
          <dgm:constr type="t" for="ch" forName="image1" refType="h" fact="0.2272"/>
          <dgm:constr type="w" for="ch" forName="image1" refType="w" fact="0.1425"/>
          <dgm:constr type="h" for="ch" forName="image1" refType="h" fact="0.2049"/>
          <dgm:constr type="l" for="ch" forName="imageaccent1" refType="w" fact="0.0976"/>
          <dgm:constr type="t" for="ch" forName="imageaccent1" refType="h" fact="0.4048"/>
          <dgm:constr type="w" for="ch" forName="imageaccent1" refType="w" fact="0.0166"/>
          <dgm:constr type="h" for="ch" forName="imageaccent1" refType="h" fact="0.024"/>
          <dgm:constr type="l" for="ch" forName="textaccent2" refType="w" fact="0.3432"/>
          <dgm:constr type="t" for="ch" forName="textaccent2" refType="h" fact="0.4038"/>
          <dgm:constr type="w" for="ch" forName="textaccent2" refType="w" fact="0.0166"/>
          <dgm:constr type="h" for="ch" forName="textaccent2" refType="h" fact="0.024"/>
          <dgm:constr type="l" for="ch" forName="imageaccent2" refType="w" fact="0.3712"/>
          <dgm:constr type="t" for="ch" forName="imageaccent2" refType="h" fact="0.4312"/>
          <dgm:constr type="w" for="ch" forName="imageaccent2" refType="w" fact="0.0166"/>
          <dgm:constr type="h" for="ch" forName="imageaccent2" refType="h" fact="0.024"/>
          <dgm:constr type="l" for="ch" forName="textaccent3" refType="w" fact="0.2196"/>
          <dgm:constr type="t" for="ch" forName="textaccent3" refType="h" fact="0.1167"/>
          <dgm:constr type="w" for="ch" forName="textaccent3" refType="w" fact="0.0166"/>
          <dgm:constr type="h" for="ch" forName="textaccent3" refType="h" fact="0.024"/>
          <dgm:constr type="l" for="ch" forName="imageaccent3" refType="w" fact="0.2492"/>
          <dgm:constr type="t" for="ch" forName="imageaccent3" refType="h" fact="0.0908"/>
          <dgm:constr type="w" for="ch" forName="imageaccent3" refType="w" fact="0.0166"/>
          <dgm:constr type="h" for="ch" forName="imageaccent3" refType="h" fact="0.024"/>
          <dgm:constr type="l" for="ch" forName="textaccent4" refType="w" fact="0.491"/>
          <dgm:constr type="t" for="ch" forName="textaccent4" refType="h" fact="0.2042"/>
          <dgm:constr type="w" for="ch" forName="textaccent4" refType="w" fact="0.0166"/>
          <dgm:constr type="h" for="ch" forName="textaccent4" refType="h" fact="0.024"/>
          <dgm:constr type="l" for="ch" forName="imageaccent4" refType="w" fact="0.5181"/>
          <dgm:constr type="t" for="ch" forName="imageaccent4" refType="h" fact="0.2323"/>
          <dgm:constr type="w" for="ch" forName="imageaccent4" refType="w" fact="0.0166"/>
          <dgm:constr type="h" for="ch" forName="imageaccent4" refType="h" fact="0.024"/>
          <dgm:constr type="l" for="ch" forName="textaccent5" refType="w" fact="0.6136"/>
          <dgm:constr type="t" for="ch" forName="textaccent5" refType="h" fact="0.094"/>
          <dgm:constr type="w" for="ch" forName="textaccent5" refType="w" fact="0.0166"/>
          <dgm:constr type="h" for="ch" forName="textaccent5" refType="h" fact="0.024"/>
          <dgm:constr type="l" for="ch" forName="imageaccent5" refType="w" fact="0.6413"/>
          <dgm:constr type="t" for="ch" forName="imageaccent5" refType="h" fact="0.121"/>
          <dgm:constr type="w" for="ch" forName="imageaccent5" refType="w" fact="0.0166"/>
          <dgm:constr type="h" for="ch" forName="imageaccent5" refType="h" fact="0.024"/>
          <dgm:constr type="l" for="ch" forName="image6" refType="w" fact="0.4903"/>
          <dgm:constr type="t" for="ch" forName="image6" refType="h" fact="0.4548"/>
          <dgm:constr type="w" for="ch" forName="image6" refType="w" fact="0.1425"/>
          <dgm:constr type="h" for="ch" forName="image6" refType="h" fact="0.2049"/>
          <dgm:constr type="l" for="ch" forName="text6" refType="w" fact="0.6129"/>
          <dgm:constr type="t" for="ch" forName="text6" refType="h" fact="0.3426"/>
          <dgm:constr type="w" for="ch" forName="text6" refType="w" fact="0.1425"/>
          <dgm:constr type="h" for="ch" forName="text6" refType="h" fact="0.2049"/>
          <dgm:constr type="l" for="ch" forName="imageaccent6" refType="w" fact="0.6147"/>
          <dgm:constr type="t" for="ch" forName="imageaccent6" refType="h" fact="0.5447"/>
          <dgm:constr type="w" for="ch" forName="imageaccent6" refType="w" fact="0.0166"/>
          <dgm:constr type="h" for="ch" forName="imageaccent6" refType="h" fact="0.024"/>
          <dgm:constr type="l" for="ch" forName="textaccent6" refType="w" fact="0.6411"/>
          <dgm:constr type="t" for="ch" forName="textaccent6" refType="h" fact="0.5221"/>
          <dgm:constr type="w" for="ch" forName="textaccent6" refType="w" fact="0.0166"/>
          <dgm:constr type="h" for="ch" forName="textaccent6" refType="h" fact="0.024"/>
          <dgm:constr type="l" for="ch" forName="text7" refType="w" fact="0.2451"/>
          <dgm:constr type="t" for="ch" forName="text7" refType="h" fact="0.4535"/>
          <dgm:constr type="w" for="ch" forName="text7" refType="w" fact="0.1425"/>
          <dgm:constr type="h" for="ch" forName="text7" refType="h" fact="0.2049"/>
          <dgm:constr type="l" for="ch" forName="image7" refType="w" fact="0.1225"/>
          <dgm:constr type="t" for="ch" forName="image7" refType="h" fact="0.5674"/>
          <dgm:constr type="w" for="ch" forName="image7" refType="w" fact="0.1425"/>
          <dgm:constr type="h" for="ch" forName="image7" refType="h" fact="0.2049"/>
          <dgm:constr type="l" for="ch" forName="imageaccent7" refType="w" fact="0.2195"/>
          <dgm:constr type="t" for="ch" forName="imageaccent7" refType="h" fact="0.5703"/>
          <dgm:constr type="w" for="ch" forName="imageaccent7" refType="w" fact="0.0166"/>
          <dgm:constr type="h" for="ch" forName="imageaccent7" refType="h" fact="0.024"/>
          <dgm:constr type="l" for="ch" forName="textaccent7" refType="w" fact="0.2491"/>
          <dgm:constr type="t" for="ch" forName="textaccent7" refType="h" fact="0.5443"/>
          <dgm:constr type="w" for="ch" forName="textaccent7" refType="w" fact="0.0166"/>
          <dgm:constr type="h" for="ch" forName="textaccent7" refType="h" fact="0.024"/>
          <dgm:constr type="l" for="ch" forName="image8" refType="w" fact="0.6123"/>
          <dgm:constr type="t" for="ch" forName="image8" refType="h" fact="0.5696"/>
          <dgm:constr type="w" for="ch" forName="image8" refType="w" fact="0.1425"/>
          <dgm:constr type="h" for="ch" forName="image8" refType="h" fact="0.2049"/>
          <dgm:constr type="l" for="ch" forName="text8" refType="w" fact="0.7349"/>
          <dgm:constr type="t" for="ch" forName="text8" refType="h" fact="0.4574"/>
          <dgm:constr type="w" for="ch" forName="text8" refType="w" fact="0.1425"/>
          <dgm:constr type="h" for="ch" forName="text8" refType="h" fact="0.2049"/>
          <dgm:constr type="l" for="ch" forName="imageaccent8" refType="w" fact="0.7367"/>
          <dgm:constr type="t" for="ch" forName="imageaccent8" refType="h" fact="0.6595"/>
          <dgm:constr type="w" for="ch" forName="imageaccent8" refType="w" fact="0.0166"/>
          <dgm:constr type="h" for="ch" forName="imageaccent8" refType="h" fact="0.024"/>
          <dgm:constr type="l" for="ch" forName="textaccent8" refType="w" fact="0.7631"/>
          <dgm:constr type="t" for="ch" forName="textaccent8" refType="h" fact="0.6369"/>
          <dgm:constr type="w" for="ch" forName="textaccent8" refType="w" fact="0.0166"/>
          <dgm:constr type="h" for="ch" forName="textaccent8" refType="h" fact="0.024"/>
          <dgm:constr type="l" for="ch" forName="text9" refType="w" fact="0.7354"/>
          <dgm:constr type="t" for="ch" forName="text9" refType="h" fact="0.0044"/>
          <dgm:constr type="w" for="ch" forName="text9" refType="w" fact="0.1425"/>
          <dgm:constr type="h" for="ch" forName="text9" refType="h" fact="0.2049"/>
          <dgm:constr type="l" for="ch" forName="textaccent9" refType="w" fact="0.8339"/>
          <dgm:constr type="t" for="ch" forName="textaccent9" refType="h" fact="0.1846"/>
          <dgm:constr type="w" for="ch" forName="textaccent9" refType="w" fact="0.0166"/>
          <dgm:constr type="h" for="ch" forName="textaccent9" refType="h" fact="0.024"/>
          <dgm:constr type="l" for="ch" forName="image9" refType="w" fact="0.7354"/>
          <dgm:constr type="t" for="ch" forName="image9" refType="h" fact="0.2306"/>
          <dgm:constr type="w" for="ch" forName="image9" refType="w" fact="0.1425"/>
          <dgm:constr type="h" for="ch" forName="image9" refType="h" fact="0.2049"/>
          <dgm:constr type="l" for="ch" forName="imageaccent9" refType="w" fact="0.8339"/>
          <dgm:constr type="t" for="ch" forName="imageaccent9" refType="h" fact="0.2318"/>
          <dgm:constr type="w" for="ch" forName="imageaccent9" refType="w" fact="0.0166"/>
          <dgm:constr type="h" for="ch" forName="imageaccent9" refType="h" fact="0.024"/>
          <dgm:constr type="l" for="ch" forName="image10" refType="w" fact="0.2446"/>
          <dgm:constr type="t" for="ch" forName="image10" refType="h" fact="0.6805"/>
          <dgm:constr type="w" for="ch" forName="image10" refType="w" fact="0.1425"/>
          <dgm:constr type="h" for="ch" forName="image10" refType="h" fact="0.2049"/>
          <dgm:constr type="l" for="ch" forName="text10" refType="w" fact="0.3672"/>
          <dgm:constr type="t" for="ch" forName="text10" refType="h" fact="0.5683"/>
          <dgm:constr type="w" for="ch" forName="text10" refType="w" fact="0.1425"/>
          <dgm:constr type="h" for="ch" forName="text10" refType="h" fact="0.2049"/>
          <dgm:constr type="l" for="ch" forName="imageaccent10" refType="w" fact="0.369"/>
          <dgm:constr type="t" for="ch" forName="imageaccent10" refType="h" fact="0.7704"/>
          <dgm:constr type="w" for="ch" forName="imageaccent10" refType="w" fact="0.0166"/>
          <dgm:constr type="h" for="ch" forName="imageaccent10" refType="h" fact="0.024"/>
          <dgm:constr type="l" for="ch" forName="textaccent10" refType="w" fact="0.3954"/>
          <dgm:constr type="t" for="ch" forName="textaccent10" refType="h" fact="0.7478"/>
          <dgm:constr type="w" for="ch" forName="textaccent10" refType="w" fact="0.0166"/>
          <dgm:constr type="h" for="ch" forName="textaccent10" refType="h" fact="0.024"/>
          <dgm:constr type="l" for="ch" forName="text11" refType="w" fact="0.612"/>
          <dgm:constr type="t" for="ch" forName="text11" refType="h" fact="0.7951"/>
          <dgm:constr type="w" for="ch" forName="text11" refType="w" fact="0.1425"/>
          <dgm:constr type="h" for="ch" forName="text11" refType="h" fact="0.2049"/>
          <dgm:constr type="l" for="ch" forName="image11" refType="w" fact="0.4894"/>
          <dgm:constr type="t" for="ch" forName="image11" refType="h" fact="0.6816"/>
          <dgm:constr type="w" for="ch" forName="image11" refType="w" fact="0.1425"/>
          <dgm:constr type="h" for="ch" forName="image11" refType="h" fact="0.2049"/>
          <dgm:constr type="l" for="ch" forName="imageaccent11" refType="w" fact="0.5874"/>
          <dgm:constr type="t" for="ch" forName="imageaccent11" refType="h" fact="0.8589"/>
          <dgm:constr type="w" for="ch" forName="imageaccent11" refType="w" fact="0.0166"/>
          <dgm:constr type="h" for="ch" forName="imageaccent11" refType="h" fact="0.024"/>
          <dgm:constr type="l" for="ch" forName="textaccent11" refType="w" fact="0.6154"/>
          <dgm:constr type="t" for="ch" forName="textaccent11" refType="h" fact="0.8863"/>
          <dgm:constr type="w" for="ch" forName="textaccent11" refType="w" fact="0.0166"/>
          <dgm:constr type="h" for="ch" forName="textaccent11" refType="h" fact="0.024"/>
          <dgm:constr type="l" for="ch" forName="text12" refType="w" fact="0.735"/>
          <dgm:constr type="t" for="ch" forName="text12" refType="h" fact="0.684"/>
          <dgm:constr type="w" for="ch" forName="text12" refType="w" fact="0.1425"/>
          <dgm:constr type="h" for="ch" forName="text12" refType="h" fact="0.2049"/>
          <dgm:constr type="l" for="ch" forName="image12" refType="w" fact="0.8575"/>
          <dgm:constr type="t" for="ch" forName="image12" refType="h" fact="0.5718"/>
          <dgm:constr type="w" for="ch" forName="image12" refType="w" fact="0.1425"/>
          <dgm:constr type="h" for="ch" forName="image12" refType="h" fact="0.2049"/>
          <dgm:constr type="l" for="ch" forName="textaccent12" refType="w" fact="0.8594"/>
          <dgm:constr type="t" for="ch" forName="textaccent12" refType="h" fact="0.7739"/>
          <dgm:constr type="w" for="ch" forName="textaccent12" refType="w" fact="0.0166"/>
          <dgm:constr type="h" for="ch" forName="textaccent12" refType="h" fact="0.024"/>
          <dgm:constr type="l" for="ch" forName="imageaccent12" refType="w" fact="0.8858"/>
          <dgm:constr type="t" for="ch" forName="imageaccent12" refType="h" fact="0.7513"/>
          <dgm:constr type="w" for="ch" forName="imageaccent12" refType="w" fact="0.0166"/>
          <dgm:constr type="h" for="ch" forName="imageaccent12" refType="h" fact="0.024"/>
        </dgm:constrLst>
      </dgm:else>
    </dgm:choose>
    <dgm:forEach name="wrapper" axis="self" ptType="parTrans">
      <dgm:forEach name="wrapper2" axis="self" ptType="sibTrans" st="2">
        <dgm:forEach name="textRepeat" axis="self">
          <dgm:layoutNode name="textRepeatNode" styleLbl="alignNode1">
            <dgm:varLst>
              <dgm:chMax val="0"/>
              <dgm:chPref val="0"/>
              <dgm:bulletEnabled val="1"/>
            </dgm:varLst>
            <dgm:alg type="tx"/>
            <dgm:shape xmlns:r="http://schemas.openxmlformats.org/officeDocument/2006/relationships" type="hexagon" r:blip="">
              <dgm:adjLst>
                <dgm:adj idx="1" val="0.25"/>
                <dgm:adj idx="2" val="1.1547"/>
              </dgm:adjLst>
            </dgm:shape>
            <dgm:presOf axis="desOrSelf" ptType="node"/>
            <dgm:constrLst>
              <dgm:constr type="lMarg" refType="primFontSz" fact="0"/>
              <dgm:constr type="rMarg" refType="primFontSz" fact="0"/>
              <dgm:constr type="tMarg" refType="primFontSz" fact="0.1"/>
              <dgm:constr type="bMarg" refType="primFontSz" fact="0.1"/>
            </dgm:constrLst>
            <dgm:ruleLst>
              <dgm:rule type="primFontSz" val="5" fact="NaN" max="NaN"/>
            </dgm:ruleLst>
          </dgm:layoutNode>
        </dgm:forEach>
        <dgm:forEach name="accentRepeat" axis="self">
          <dgm:layoutNode name="accentRepeatNode" styleLbl="solidAlignAcc1">
            <dgm:alg type="sp"/>
            <dgm:shape xmlns:r="http://schemas.openxmlformats.org/officeDocument/2006/relationships" type="hexagon" r:blip="">
              <dgm:adjLst>
                <dgm:adj idx="1" val="0.25"/>
                <dgm:adj idx="2" val="1.1547"/>
              </dgm:adjLst>
            </dgm:shape>
            <dgm:presOf/>
          </dgm:layoutNode>
        </dgm:forEach>
        <dgm:forEach name="imageRepeat" axis="self">
          <dgm:layoutNode name="imageRepeatNode" styleLbl="alignAcc1">
            <dgm:alg type="sp"/>
            <dgm:shape xmlns:r="http://schemas.openxmlformats.org/officeDocument/2006/relationships" type="hexagon" r:blip="" blipPhldr="1">
              <dgm:adjLst>
                <dgm:adj idx="1" val="0.25"/>
                <dgm:adj idx="2" val="1.1547"/>
              </dgm:adjLst>
            </dgm:shape>
            <dgm:presOf axis="self"/>
          </dgm:layoutNode>
        </dgm:forEach>
      </dgm:forEach>
    </dgm:forEach>
    <dgm:forEach name="Name14" axis="ch" ptType="node" cnt="1">
      <dgm:layoutNode name="text1">
        <dgm:alg type="sp"/>
        <dgm:shape xmlns:r="http://schemas.openxmlformats.org/officeDocument/2006/relationships" r:blip="">
          <dgm:adjLst/>
        </dgm:shape>
        <dgm:presOf/>
        <dgm:constrLst/>
        <dgm:forEach name="Name15" ref="textRepeat"/>
      </dgm:layoutNode>
      <dgm:layoutNode name="textaccent1">
        <dgm:alg type="sp"/>
        <dgm:shape xmlns:r="http://schemas.openxmlformats.org/officeDocument/2006/relationships" r:blip="">
          <dgm:adjLst/>
        </dgm:shape>
        <dgm:presOf/>
        <dgm:constrLst/>
        <dgm:forEach name="Name16" ref="accentRepeat"/>
      </dgm:layoutNode>
    </dgm:forEach>
    <dgm:forEach name="Name17" axis="ch" ptType="sibTrans" hideLastTrans="0" cnt="1">
      <dgm:layoutNode name="image1">
        <dgm:alg type="sp"/>
        <dgm:shape xmlns:r="http://schemas.openxmlformats.org/officeDocument/2006/relationships" r:blip="">
          <dgm:adjLst/>
        </dgm:shape>
        <dgm:presOf/>
        <dgm:constrLst/>
        <dgm:forEach name="Name18" ref="imageRepeat"/>
      </dgm:layoutNode>
      <dgm:layoutNode name="imageaccent1">
        <dgm:alg type="sp"/>
        <dgm:shape xmlns:r="http://schemas.openxmlformats.org/officeDocument/2006/relationships" r:blip="">
          <dgm:adjLst/>
        </dgm:shape>
        <dgm:presOf/>
        <dgm:constrLst/>
        <dgm:forEach name="Name19" ref="accentRepeat"/>
      </dgm:layoutNode>
    </dgm:forEach>
    <dgm:forEach name="Name20" axis="ch" ptType="node" st="2" cnt="1">
      <dgm:layoutNode name="text2">
        <dgm:alg type="sp"/>
        <dgm:shape xmlns:r="http://schemas.openxmlformats.org/officeDocument/2006/relationships" r:blip="">
          <dgm:adjLst/>
        </dgm:shape>
        <dgm:presOf/>
        <dgm:constrLst/>
        <dgm:forEach name="Name21" ref="textRepeat"/>
      </dgm:layoutNode>
      <dgm:layoutNode name="textaccent2">
        <dgm:alg type="sp"/>
        <dgm:shape xmlns:r="http://schemas.openxmlformats.org/officeDocument/2006/relationships" r:blip="">
          <dgm:adjLst/>
        </dgm:shape>
        <dgm:presOf/>
        <dgm:constrLst/>
        <dgm:forEach name="Name22" ref="accentRepeat"/>
      </dgm:layoutNode>
    </dgm:forEach>
    <dgm:forEach name="Name23" axis="ch" ptType="sibTrans" hideLastTrans="0" st="2" cnt="1">
      <dgm:layoutNode name="image2">
        <dgm:alg type="sp"/>
        <dgm:shape xmlns:r="http://schemas.openxmlformats.org/officeDocument/2006/relationships" r:blip="">
          <dgm:adjLst/>
        </dgm:shape>
        <dgm:presOf/>
        <dgm:constrLst/>
        <dgm:forEach name="Name24" ref="imageRepeat"/>
      </dgm:layoutNode>
      <dgm:layoutNode name="imageaccent2">
        <dgm:alg type="sp"/>
        <dgm:shape xmlns:r="http://schemas.openxmlformats.org/officeDocument/2006/relationships" r:blip="">
          <dgm:adjLst/>
        </dgm:shape>
        <dgm:presOf/>
        <dgm:constrLst/>
        <dgm:forEach name="Name25" ref="accentRepeat"/>
      </dgm:layoutNode>
    </dgm:forEach>
    <dgm:forEach name="Name26" axis="ch" ptType="node" st="3" cnt="1">
      <dgm:layoutNode name="text3">
        <dgm:alg type="sp"/>
        <dgm:shape xmlns:r="http://schemas.openxmlformats.org/officeDocument/2006/relationships" r:blip="">
          <dgm:adjLst/>
        </dgm:shape>
        <dgm:presOf/>
        <dgm:constrLst/>
        <dgm:forEach name="Name27" ref="textRepeat"/>
      </dgm:layoutNode>
      <dgm:layoutNode name="textaccent3">
        <dgm:alg type="sp"/>
        <dgm:shape xmlns:r="http://schemas.openxmlformats.org/officeDocument/2006/relationships" r:blip="">
          <dgm:adjLst/>
        </dgm:shape>
        <dgm:presOf/>
        <dgm:constrLst/>
        <dgm:forEach name="Name28" ref="accentRepeat"/>
      </dgm:layoutNode>
    </dgm:forEach>
    <dgm:forEach name="Name29" axis="ch" ptType="sibTrans" hideLastTrans="0" st="3" cnt="1">
      <dgm:layoutNode name="image3">
        <dgm:alg type="sp"/>
        <dgm:shape xmlns:r="http://schemas.openxmlformats.org/officeDocument/2006/relationships" r:blip="">
          <dgm:adjLst/>
        </dgm:shape>
        <dgm:presOf/>
        <dgm:constrLst/>
        <dgm:forEach name="Name30" ref="imageRepeat"/>
      </dgm:layoutNode>
      <dgm:layoutNode name="imageaccent3">
        <dgm:alg type="sp"/>
        <dgm:shape xmlns:r="http://schemas.openxmlformats.org/officeDocument/2006/relationships" r:blip="">
          <dgm:adjLst/>
        </dgm:shape>
        <dgm:presOf/>
        <dgm:constrLst/>
        <dgm:forEach name="Name31" ref="accentRepeat"/>
      </dgm:layoutNode>
    </dgm:forEach>
    <dgm:forEach name="Name32" axis="ch" ptType="node" st="4" cnt="1">
      <dgm:layoutNode name="text4">
        <dgm:alg type="sp"/>
        <dgm:shape xmlns:r="http://schemas.openxmlformats.org/officeDocument/2006/relationships" r:blip="">
          <dgm:adjLst/>
        </dgm:shape>
        <dgm:presOf/>
        <dgm:constrLst/>
        <dgm:forEach name="Name33" ref="textRepeat"/>
      </dgm:layoutNode>
      <dgm:layoutNode name="textaccent4">
        <dgm:alg type="sp"/>
        <dgm:shape xmlns:r="http://schemas.openxmlformats.org/officeDocument/2006/relationships" r:blip="">
          <dgm:adjLst/>
        </dgm:shape>
        <dgm:presOf/>
        <dgm:constrLst/>
        <dgm:forEach name="Name34" ref="accentRepeat"/>
      </dgm:layoutNode>
    </dgm:forEach>
    <dgm:forEach name="Name35" axis="ch" ptType="sibTrans" hideLastTrans="0" st="4" cnt="1">
      <dgm:layoutNode name="image4">
        <dgm:alg type="sp"/>
        <dgm:shape xmlns:r="http://schemas.openxmlformats.org/officeDocument/2006/relationships" r:blip="">
          <dgm:adjLst/>
        </dgm:shape>
        <dgm:presOf/>
        <dgm:constrLst/>
        <dgm:forEach name="Name36" ref="imageRepeat"/>
      </dgm:layoutNode>
      <dgm:layoutNode name="imageaccent4">
        <dgm:alg type="sp"/>
        <dgm:shape xmlns:r="http://schemas.openxmlformats.org/officeDocument/2006/relationships" r:blip="">
          <dgm:adjLst/>
        </dgm:shape>
        <dgm:presOf/>
        <dgm:constrLst/>
        <dgm:forEach name="Name37" ref="accentRepeat"/>
      </dgm:layoutNode>
    </dgm:forEach>
    <dgm:forEach name="Name38" axis="ch" ptType="node" st="5" cnt="1">
      <dgm:layoutNode name="text5">
        <dgm:alg type="sp"/>
        <dgm:shape xmlns:r="http://schemas.openxmlformats.org/officeDocument/2006/relationships" r:blip="">
          <dgm:adjLst/>
        </dgm:shape>
        <dgm:presOf/>
        <dgm:constrLst/>
        <dgm:forEach name="Name39" ref="textRepeat"/>
      </dgm:layoutNode>
      <dgm:layoutNode name="textaccent5">
        <dgm:alg type="sp"/>
        <dgm:shape xmlns:r="http://schemas.openxmlformats.org/officeDocument/2006/relationships" r:blip="">
          <dgm:adjLst/>
        </dgm:shape>
        <dgm:presOf/>
        <dgm:constrLst/>
        <dgm:forEach name="Name40" ref="accentRepeat"/>
      </dgm:layoutNode>
    </dgm:forEach>
    <dgm:forEach name="Name41" axis="ch" ptType="sibTrans" hideLastTrans="0" st="5" cnt="1">
      <dgm:layoutNode name="image5">
        <dgm:alg type="sp"/>
        <dgm:shape xmlns:r="http://schemas.openxmlformats.org/officeDocument/2006/relationships" r:blip="">
          <dgm:adjLst/>
        </dgm:shape>
        <dgm:presOf/>
        <dgm:constrLst/>
        <dgm:forEach name="Name42" ref="imageRepeat"/>
      </dgm:layoutNode>
      <dgm:layoutNode name="imageaccent5">
        <dgm:alg type="sp"/>
        <dgm:shape xmlns:r="http://schemas.openxmlformats.org/officeDocument/2006/relationships" r:blip="">
          <dgm:adjLst/>
        </dgm:shape>
        <dgm:presOf/>
        <dgm:constrLst/>
        <dgm:forEach name="Name43" ref="accentRepeat"/>
      </dgm:layoutNode>
    </dgm:forEach>
    <dgm:forEach name="Name44" axis="ch" ptType="node" st="6" cnt="1">
      <dgm:layoutNode name="text6">
        <dgm:alg type="sp"/>
        <dgm:shape xmlns:r="http://schemas.openxmlformats.org/officeDocument/2006/relationships" r:blip="">
          <dgm:adjLst/>
        </dgm:shape>
        <dgm:presOf/>
        <dgm:constrLst/>
        <dgm:forEach name="Name45" ref="textRepeat"/>
      </dgm:layoutNode>
      <dgm:layoutNode name="textaccent6">
        <dgm:alg type="sp"/>
        <dgm:shape xmlns:r="http://schemas.openxmlformats.org/officeDocument/2006/relationships" r:blip="">
          <dgm:adjLst/>
        </dgm:shape>
        <dgm:presOf/>
        <dgm:constrLst/>
        <dgm:forEach name="Name46" ref="accentRepeat"/>
      </dgm:layoutNode>
    </dgm:forEach>
    <dgm:forEach name="Name47" axis="ch" ptType="sibTrans" hideLastTrans="0" st="6" cnt="1">
      <dgm:layoutNode name="image6">
        <dgm:alg type="sp"/>
        <dgm:shape xmlns:r="http://schemas.openxmlformats.org/officeDocument/2006/relationships" r:blip="">
          <dgm:adjLst/>
        </dgm:shape>
        <dgm:presOf/>
        <dgm:constrLst/>
        <dgm:forEach name="Name48" ref="imageRepeat"/>
      </dgm:layoutNode>
      <dgm:layoutNode name="imageaccent6">
        <dgm:alg type="sp"/>
        <dgm:shape xmlns:r="http://schemas.openxmlformats.org/officeDocument/2006/relationships" r:blip="">
          <dgm:adjLst/>
        </dgm:shape>
        <dgm:presOf/>
        <dgm:constrLst/>
        <dgm:forEach name="Name49" ref="accentRepeat"/>
      </dgm:layoutNode>
    </dgm:forEach>
    <dgm:forEach name="Name50" axis="ch" ptType="node" st="7" cnt="1">
      <dgm:layoutNode name="text7">
        <dgm:alg type="sp"/>
        <dgm:shape xmlns:r="http://schemas.openxmlformats.org/officeDocument/2006/relationships" r:blip="">
          <dgm:adjLst/>
        </dgm:shape>
        <dgm:presOf/>
        <dgm:constrLst/>
        <dgm:forEach name="Name51" ref="textRepeat"/>
      </dgm:layoutNode>
      <dgm:layoutNode name="textaccent7">
        <dgm:alg type="sp"/>
        <dgm:shape xmlns:r="http://schemas.openxmlformats.org/officeDocument/2006/relationships" r:blip="">
          <dgm:adjLst/>
        </dgm:shape>
        <dgm:presOf/>
        <dgm:constrLst/>
        <dgm:forEach name="Name52" ref="accentRepeat"/>
      </dgm:layoutNode>
    </dgm:forEach>
    <dgm:forEach name="Name53" axis="ch" ptType="sibTrans" hideLastTrans="0" st="7" cnt="1">
      <dgm:layoutNode name="image7">
        <dgm:alg type="sp"/>
        <dgm:shape xmlns:r="http://schemas.openxmlformats.org/officeDocument/2006/relationships" r:blip="">
          <dgm:adjLst/>
        </dgm:shape>
        <dgm:presOf/>
        <dgm:constrLst/>
        <dgm:forEach name="Name54" ref="imageRepeat"/>
      </dgm:layoutNode>
      <dgm:layoutNode name="imageaccent7">
        <dgm:alg type="sp"/>
        <dgm:shape xmlns:r="http://schemas.openxmlformats.org/officeDocument/2006/relationships" r:blip="">
          <dgm:adjLst/>
        </dgm:shape>
        <dgm:presOf/>
        <dgm:constrLst/>
        <dgm:forEach name="Name55" ref="accentRepeat"/>
      </dgm:layoutNode>
    </dgm:forEach>
    <dgm:forEach name="Name56" axis="ch" ptType="node" st="8" cnt="1">
      <dgm:layoutNode name="text8">
        <dgm:alg type="sp"/>
        <dgm:shape xmlns:r="http://schemas.openxmlformats.org/officeDocument/2006/relationships" r:blip="">
          <dgm:adjLst/>
        </dgm:shape>
        <dgm:presOf/>
        <dgm:constrLst/>
        <dgm:forEach name="Name57" ref="textRepeat"/>
      </dgm:layoutNode>
      <dgm:layoutNode name="textaccent8">
        <dgm:alg type="sp"/>
        <dgm:shape xmlns:r="http://schemas.openxmlformats.org/officeDocument/2006/relationships" r:blip="">
          <dgm:adjLst/>
        </dgm:shape>
        <dgm:presOf/>
        <dgm:constrLst/>
        <dgm:forEach name="Name58" ref="accentRepeat"/>
      </dgm:layoutNode>
    </dgm:forEach>
    <dgm:forEach name="Name59" axis="ch" ptType="sibTrans" hideLastTrans="0" st="8" cnt="1">
      <dgm:layoutNode name="image8">
        <dgm:alg type="sp"/>
        <dgm:shape xmlns:r="http://schemas.openxmlformats.org/officeDocument/2006/relationships" r:blip="">
          <dgm:adjLst/>
        </dgm:shape>
        <dgm:presOf/>
        <dgm:constrLst/>
        <dgm:forEach name="Name60" ref="imageRepeat"/>
      </dgm:layoutNode>
      <dgm:layoutNode name="imageaccent8">
        <dgm:alg type="sp"/>
        <dgm:shape xmlns:r="http://schemas.openxmlformats.org/officeDocument/2006/relationships" r:blip="">
          <dgm:adjLst/>
        </dgm:shape>
        <dgm:presOf/>
        <dgm:constrLst/>
        <dgm:forEach name="Name61" ref="accentRepeat"/>
      </dgm:layoutNode>
    </dgm:forEach>
    <dgm:forEach name="Name62" axis="ch" ptType="node" st="9" cnt="1">
      <dgm:layoutNode name="text9">
        <dgm:alg type="sp"/>
        <dgm:shape xmlns:r="http://schemas.openxmlformats.org/officeDocument/2006/relationships" r:blip="">
          <dgm:adjLst/>
        </dgm:shape>
        <dgm:presOf/>
        <dgm:constrLst/>
        <dgm:forEach name="Name63" ref="textRepeat"/>
      </dgm:layoutNode>
      <dgm:layoutNode name="textaccent9">
        <dgm:alg type="sp"/>
        <dgm:shape xmlns:r="http://schemas.openxmlformats.org/officeDocument/2006/relationships" r:blip="">
          <dgm:adjLst/>
        </dgm:shape>
        <dgm:presOf/>
        <dgm:constrLst/>
        <dgm:forEach name="Name64" ref="accentRepeat"/>
      </dgm:layoutNode>
    </dgm:forEach>
    <dgm:forEach name="Name65" axis="ch" ptType="sibTrans" hideLastTrans="0" st="9" cnt="1">
      <dgm:layoutNode name="image9">
        <dgm:alg type="sp"/>
        <dgm:shape xmlns:r="http://schemas.openxmlformats.org/officeDocument/2006/relationships" r:blip="">
          <dgm:adjLst/>
        </dgm:shape>
        <dgm:presOf/>
        <dgm:constrLst/>
        <dgm:forEach name="Name66" ref="imageRepeat"/>
      </dgm:layoutNode>
      <dgm:layoutNode name="imageaccent9">
        <dgm:alg type="sp"/>
        <dgm:shape xmlns:r="http://schemas.openxmlformats.org/officeDocument/2006/relationships" r:blip="">
          <dgm:adjLst/>
        </dgm:shape>
        <dgm:presOf/>
        <dgm:constrLst/>
        <dgm:forEach name="Name67" ref="accentRepeat"/>
      </dgm:layoutNode>
    </dgm:forEach>
    <dgm:forEach name="Name68" axis="ch" ptType="node" st="10" cnt="1">
      <dgm:layoutNode name="text10">
        <dgm:alg type="sp"/>
        <dgm:shape xmlns:r="http://schemas.openxmlformats.org/officeDocument/2006/relationships" r:blip="">
          <dgm:adjLst/>
        </dgm:shape>
        <dgm:presOf/>
        <dgm:constrLst/>
        <dgm:forEach name="Name69" ref="textRepeat"/>
      </dgm:layoutNode>
      <dgm:layoutNode name="textaccent10">
        <dgm:alg type="sp"/>
        <dgm:shape xmlns:r="http://schemas.openxmlformats.org/officeDocument/2006/relationships" r:blip="">
          <dgm:adjLst/>
        </dgm:shape>
        <dgm:presOf/>
        <dgm:constrLst/>
        <dgm:forEach name="Name70" ref="accentRepeat"/>
      </dgm:layoutNode>
    </dgm:forEach>
    <dgm:forEach name="Name71" axis="ch" ptType="sibTrans" hideLastTrans="0" st="10" cnt="1">
      <dgm:layoutNode name="image10">
        <dgm:alg type="sp"/>
        <dgm:shape xmlns:r="http://schemas.openxmlformats.org/officeDocument/2006/relationships" r:blip="">
          <dgm:adjLst/>
        </dgm:shape>
        <dgm:presOf/>
        <dgm:constrLst/>
        <dgm:forEach name="Name72" ref="imageRepeat"/>
      </dgm:layoutNode>
      <dgm:layoutNode name="imageaccent10">
        <dgm:alg type="sp"/>
        <dgm:shape xmlns:r="http://schemas.openxmlformats.org/officeDocument/2006/relationships" r:blip="">
          <dgm:adjLst/>
        </dgm:shape>
        <dgm:presOf/>
        <dgm:constrLst/>
        <dgm:forEach name="Name73" ref="accentRepeat"/>
      </dgm:layoutNode>
    </dgm:forEach>
    <dgm:forEach name="Name74" axis="ch" ptType="node" st="11" cnt="1">
      <dgm:layoutNode name="text11">
        <dgm:alg type="sp"/>
        <dgm:shape xmlns:r="http://schemas.openxmlformats.org/officeDocument/2006/relationships" r:blip="">
          <dgm:adjLst/>
        </dgm:shape>
        <dgm:presOf/>
        <dgm:constrLst/>
        <dgm:forEach name="Name75" ref="textRepeat"/>
      </dgm:layoutNode>
      <dgm:layoutNode name="textaccent11">
        <dgm:alg type="sp"/>
        <dgm:shape xmlns:r="http://schemas.openxmlformats.org/officeDocument/2006/relationships" r:blip="">
          <dgm:adjLst/>
        </dgm:shape>
        <dgm:presOf/>
        <dgm:constrLst/>
        <dgm:forEach name="Name76" ref="accentRepeat"/>
      </dgm:layoutNode>
    </dgm:forEach>
    <dgm:forEach name="Name77" axis="ch" ptType="sibTrans" hideLastTrans="0" st="11" cnt="1">
      <dgm:layoutNode name="image11">
        <dgm:alg type="sp"/>
        <dgm:shape xmlns:r="http://schemas.openxmlformats.org/officeDocument/2006/relationships" r:blip="">
          <dgm:adjLst/>
        </dgm:shape>
        <dgm:presOf/>
        <dgm:constrLst/>
        <dgm:forEach name="Name78" ref="imageRepeat"/>
      </dgm:layoutNode>
      <dgm:layoutNode name="imageaccent11">
        <dgm:alg type="sp"/>
        <dgm:shape xmlns:r="http://schemas.openxmlformats.org/officeDocument/2006/relationships" r:blip="">
          <dgm:adjLst/>
        </dgm:shape>
        <dgm:presOf/>
        <dgm:constrLst/>
        <dgm:forEach name="Name79" ref="accentRepeat"/>
      </dgm:layoutNode>
    </dgm:forEach>
    <dgm:forEach name="Name80" axis="ch" ptType="node" st="12" cnt="1">
      <dgm:layoutNode name="text12">
        <dgm:alg type="sp"/>
        <dgm:shape xmlns:r="http://schemas.openxmlformats.org/officeDocument/2006/relationships" r:blip="">
          <dgm:adjLst/>
        </dgm:shape>
        <dgm:presOf/>
        <dgm:constrLst/>
        <dgm:forEach name="Name81" ref="textRepeat"/>
      </dgm:layoutNode>
      <dgm:layoutNode name="textaccent12">
        <dgm:alg type="sp"/>
        <dgm:shape xmlns:r="http://schemas.openxmlformats.org/officeDocument/2006/relationships" r:blip="">
          <dgm:adjLst/>
        </dgm:shape>
        <dgm:presOf/>
        <dgm:constrLst/>
        <dgm:forEach name="Name82" ref="accentRepeat"/>
      </dgm:layoutNode>
    </dgm:forEach>
    <dgm:forEach name="Name83" axis="ch" ptType="sibTrans" hideLastTrans="0" st="12" cnt="1">
      <dgm:layoutNode name="image12">
        <dgm:alg type="sp"/>
        <dgm:shape xmlns:r="http://schemas.openxmlformats.org/officeDocument/2006/relationships" r:blip="">
          <dgm:adjLst/>
        </dgm:shape>
        <dgm:presOf/>
        <dgm:constrLst/>
        <dgm:forEach name="Name84" ref="imageRepeat"/>
      </dgm:layoutNode>
      <dgm:layoutNode name="imageaccent12">
        <dgm:alg type="sp"/>
        <dgm:shape xmlns:r="http://schemas.openxmlformats.org/officeDocument/2006/relationships" r:blip="">
          <dgm:adjLst/>
        </dgm:shape>
        <dgm:presOf/>
        <dgm:constrLst/>
        <dgm:forEach name="Name85" ref="accentRepeat"/>
      </dgm:layoutNode>
    </dgm:forEach>
  </dgm:layoutNode>
</dgm:layoutDef>
</file>

<file path=ppt/diagrams/layout4.xml><?xml version="1.0" encoding="utf-8"?>
<dgm:layoutDef xmlns:dgm="http://schemas.openxmlformats.org/drawingml/2006/diagram" xmlns:a="http://schemas.openxmlformats.org/drawingml/2006/main" uniqueId="urn:microsoft.com/office/officeart/2009/3/layout/CircleRelationship">
  <dgm:title val=""/>
  <dgm:desc val=""/>
  <dgm:catLst>
    <dgm:cat type="relationship" pri="1500"/>
  </dgm:catLst>
  <dgm:sampData>
    <dgm:dataModel>
      <dgm:ptLst>
        <dgm:pt modelId="0" type="doc"/>
        <dgm:pt modelId="10">
          <dgm:prSet phldr="1"/>
        </dgm:pt>
        <dgm:pt modelId="11">
          <dgm:prSet phldr="1"/>
        </dgm:pt>
        <dgm:pt modelId="12">
          <dgm:prSet phldr="1"/>
        </dgm:pt>
      </dgm:ptLst>
      <dgm:cxnLst>
        <dgm:cxn modelId="20" srcId="0" destId="10" srcOrd="0" destOrd="0"/>
        <dgm:cxn modelId="21" srcId="10" destId="11" srcOrd="0" destOrd="0"/>
        <dgm:cxn modelId="22" srcId="10" destId="12" srcOrd="0" destOrd="0"/>
      </dgm:cxnLst>
      <dgm:bg/>
      <dgm:whole/>
    </dgm:dataModel>
  </dgm:sampData>
  <dgm:styleData>
    <dgm:dataModel>
      <dgm:ptLst>
        <dgm:pt modelId="0" type="doc"/>
        <dgm:pt modelId="10">
          <dgm:prSet phldr="1"/>
        </dgm:pt>
        <dgm:pt modelId="11">
          <dgm:prSet phldr="1"/>
        </dgm:pt>
        <dgm:pt modelId="12">
          <dgm:prSet phldr="1"/>
        </dgm:pt>
      </dgm:ptLst>
      <dgm:cxnLst>
        <dgm:cxn modelId="20" srcId="0" destId="10" srcOrd="0" destOrd="0"/>
        <dgm:cxn modelId="21" srcId="10" destId="11" srcOrd="0" destOrd="0"/>
        <dgm:cxn modelId="22" srcId="10" destId="12" srcOrd="0" destOrd="0"/>
      </dgm:cxnLst>
      <dgm:bg/>
      <dgm:whole/>
    </dgm:dataModel>
  </dgm:styleData>
  <dgm:clrData>
    <dgm:dataModel>
      <dgm:ptLst>
        <dgm:pt modelId="0" type="doc"/>
        <dgm:pt modelId="10">
          <dgm:prSet phldr="1"/>
        </dgm:pt>
        <dgm:pt modelId="11">
          <dgm:prSet phldr="1"/>
        </dgm:pt>
        <dgm:pt modelId="12">
          <dgm:prSet phldr="1"/>
        </dgm:pt>
      </dgm:ptLst>
      <dgm:cxnLst>
        <dgm:cxn modelId="20" srcId="0" destId="10" srcOrd="0" destOrd="0"/>
        <dgm:cxn modelId="21" srcId="10" destId="11" srcOrd="0" destOrd="0"/>
        <dgm:cxn modelId="22" srcId="10" destId="12" srcOrd="0" destOrd="0"/>
      </dgm:cxnLst>
      <dgm:bg/>
      <dgm:whole/>
    </dgm:dataModel>
  </dgm:clrData>
  <dgm:layoutNode name="Name0">
    <dgm:varLst>
      <dgm:chMax val="1"/>
      <dgm:chPref val="1"/>
    </dgm:varLst>
    <dgm:shape xmlns:r="http://schemas.openxmlformats.org/officeDocument/2006/relationships" r:blip="">
      <dgm:adjLst/>
    </dgm:shape>
    <dgm:choose name="Name1">
      <dgm:if name="Name2" axis="ch ch" ptType="node node" func="cnt" op="equ" val="0">
        <dgm:alg type="composite">
          <dgm:param type="ar" val="0.98"/>
        </dgm:alg>
        <dgm:constrLst>
          <dgm:constr type="primFontSz" for="des" ptType="node" op="equ" val="65"/>
          <dgm:constr type="l" for="ch" forName="Parent" refType="w" fact="0"/>
          <dgm:constr type="t" for="ch" forName="Parent" refType="h" fact="0.039"/>
          <dgm:constr type="w" for="ch" forName="Parent" refType="w" fact="0.8734"/>
          <dgm:constr type="h" for="ch" forName="Parent" refType="h" fact="0.856"/>
          <dgm:constr type="l" for="ch" forName="Accent1" refType="w" fact="0.4984"/>
          <dgm:constr type="t" for="ch" forName="Accent1" refType="h" fact="0"/>
          <dgm:constr type="w" for="ch" forName="Accent1" refType="w" fact="0.0972"/>
          <dgm:constr type="h" for="ch" forName="Accent1" refType="h" fact="0.0952"/>
          <dgm:constr type="l" for="ch" forName="Accent2" refType="w" fact="0.2684"/>
          <dgm:constr type="t" for="ch" forName="Accent2" refType="h" fact="0.8314"/>
          <dgm:constr type="w" for="ch" forName="Accent2" refType="w" fact="0.0704"/>
          <dgm:constr type="h" for="ch" forName="Accent2" refType="h" fact="0.069"/>
          <dgm:constr type="l" for="ch" forName="Accent3" refType="w" fact="0.9296"/>
          <dgm:constr type="t" for="ch" forName="Accent3" refType="h" fact="0.3864"/>
          <dgm:constr type="w" for="ch" forName="Accent3" refType="w" fact="0.0704"/>
          <dgm:constr type="h" for="ch" forName="Accent3" refType="h" fact="0.069"/>
          <dgm:constr type="l" for="ch" forName="Accent4" refType="w" fact="0.5931"/>
          <dgm:constr type="t" for="ch" forName="Accent4" refType="h" fact="0.9048"/>
          <dgm:constr type="w" for="ch" forName="Accent4" refType="w" fact="0.0972"/>
          <dgm:constr type="h" for="ch" forName="Accent4" refType="h" fact="0.0952"/>
          <dgm:constr type="l" for="ch" forName="Accent5" refType="w" fact="0.2883"/>
          <dgm:constr type="t" for="ch" forName="Accent5" refType="h" fact="0.1353"/>
          <dgm:constr type="w" for="ch" forName="Accent5" refType="w" fact="0.0704"/>
          <dgm:constr type="h" for="ch" forName="Accent5" refType="h" fact="0.069"/>
          <dgm:constr type="l" for="ch" forName="Accent6" refType="w" fact="0.0666"/>
          <dgm:constr type="t" for="ch" forName="Accent6" refType="h" fact="0.53"/>
          <dgm:constr type="w" for="ch" forName="Accent6" refType="w" fact="0.0704"/>
          <dgm:constr type="h" for="ch" forName="Accent6" refType="h" fact="0.069"/>
        </dgm:constrLst>
      </dgm:if>
      <dgm:if name="Name3" axis="ch ch" ptType="node node" func="cnt" op="equ" val="1">
        <dgm:alg type="composite">
          <dgm:param type="ar" val="1.2476"/>
        </dgm:alg>
        <dgm:constrLst>
          <dgm:constr type="primFontSz" for="des" ptType="node" op="equ" val="65"/>
          <dgm:constr type="l" for="ch" forName="Parent" refType="w" fact="0.2145"/>
          <dgm:constr type="t" for="ch" forName="Parent" refType="h" fact="0.039"/>
          <dgm:constr type="w" for="ch" forName="Parent" refType="w" fact="0.6861"/>
          <dgm:constr type="h" for="ch" forName="Parent" refType="h" fact="0.856"/>
          <dgm:constr type="l" for="ch" forName="Accent8" refType="w" fact="0.0262"/>
          <dgm:constr type="t" for="ch" forName="Accent8" refType="h" fact="0.6434"/>
          <dgm:constr type="w" for="ch" forName="Accent8" refType="w" fact="0.138"/>
          <dgm:constr type="h" for="ch" forName="Accent8" refType="h" fact="0.1721"/>
          <dgm:constr type="l" for="ch" forName="Accent1" refType="w" fact="0.6059"/>
          <dgm:constr type="t" for="ch" forName="Accent1" refType="h" fact="0"/>
          <dgm:constr type="w" for="ch" forName="Accent1" refType="w" fact="0.0763"/>
          <dgm:constr type="h" for="ch" forName="Accent1" refType="h" fact="0.0952"/>
          <dgm:constr type="l" for="ch" forName="Accent2" refType="w" fact="0.4253"/>
          <dgm:constr type="t" for="ch" forName="Accent2" refType="h" fact="0.8314"/>
          <dgm:constr type="w" for="ch" forName="Accent2" refType="w" fact="0.0553"/>
          <dgm:constr type="h" for="ch" forName="Accent2" refType="h" fact="0.069"/>
          <dgm:constr type="l" for="ch" forName="Accent3" refType="w" fact="0.9447"/>
          <dgm:constr type="t" for="ch" forName="Accent3" refType="h" fact="0.3864"/>
          <dgm:constr type="w" for="ch" forName="Accent3" refType="w" fact="0.0553"/>
          <dgm:constr type="h" for="ch" forName="Accent3" refType="h" fact="0.069"/>
          <dgm:constr type="l" for="ch" forName="Child1" refType="w" fact="0"/>
          <dgm:constr type="t" for="ch" forName="Child1" refType="h" fact="0.1935"/>
          <dgm:constr type="w" for="ch" forName="Child1" refType="w" fact="0.2789"/>
          <dgm:constr type="h" for="ch" forName="Child1" refType="h" fact="0.3479"/>
          <dgm:constr type="l" for="ch" forName="Accent4" refType="w" fact="0.6803"/>
          <dgm:constr type="t" for="ch" forName="Accent4" refType="h" fact="0.9048"/>
          <dgm:constr type="w" for="ch" forName="Accent4" refType="w" fact="0.0763"/>
          <dgm:constr type="h" for="ch" forName="Accent4" refType="h" fact="0.0952"/>
          <dgm:constr type="l" for="ch" forName="Accent7" refType="w" fact="0.5287"/>
          <dgm:constr type="t" for="ch" forName="Accent7" refType="h" fact="0.1383"/>
          <dgm:constr type="w" for="ch" forName="Accent7" refType="w" fact="0.0763"/>
          <dgm:constr type="h" for="ch" forName="Accent7" refType="h" fact="0.0952"/>
          <dgm:constr type="l" for="ch" forName="Accent5" refType="w" fact="0.4409"/>
          <dgm:constr type="t" for="ch" forName="Accent5" refType="h" fact="0.1353"/>
          <dgm:constr type="w" for="ch" forName="Accent5" refType="w" fact="0.0553"/>
          <dgm:constr type="h" for="ch" forName="Accent5" refType="h" fact="0.069"/>
          <dgm:constr type="l" for="ch" forName="Accent6" refType="w" fact="0.2668"/>
          <dgm:constr type="t" for="ch" forName="Accent6" refType="h" fact="0.53"/>
          <dgm:constr type="w" for="ch" forName="Accent6" refType="w" fact="0.0553"/>
          <dgm:constr type="h" for="ch" forName="Accent6" refType="h" fact="0.069"/>
        </dgm:constrLst>
      </dgm:if>
      <dgm:if name="Name4" axis="ch ch" ptType="node node" func="cnt" op="equ" val="2">
        <dgm:alg type="composite">
          <dgm:param type="ar" val="1.592"/>
        </dgm:alg>
        <dgm:constrLst>
          <dgm:constr type="primFontSz" for="des" ptType="node" op="equ" val="65"/>
          <dgm:constr type="l" for="ch" forName="Parent" refType="w" fact="0.1886"/>
          <dgm:constr type="t" for="ch" forName="Parent" refType="h" fact="0.039"/>
          <dgm:constr type="w" for="ch" forName="Parent" refType="w" fact="0.5377"/>
          <dgm:constr type="h" for="ch" forName="Parent" refType="h" fact="0.856"/>
          <dgm:constr type="l" for="ch" forName="Accent8" refType="w" fact="0.0411"/>
          <dgm:constr type="t" for="ch" forName="Accent8" refType="h" fact="0.6434"/>
          <dgm:constr type="w" for="ch" forName="Accent8" refType="w" fact="0.1081"/>
          <dgm:constr type="h" for="ch" forName="Accent8" refType="h" fact="0.1721"/>
          <dgm:constr type="l" for="ch" forName="Accent1" refType="w" fact="0.4954"/>
          <dgm:constr type="t" for="ch" forName="Accent1" refType="h" fact="0"/>
          <dgm:constr type="w" for="ch" forName="Accent1" refType="w" fact="0.0598"/>
          <dgm:constr type="h" for="ch" forName="Accent1" refType="h" fact="0.0952"/>
          <dgm:constr type="l" for="ch" forName="Accent2" refType="w" fact="0.3538"/>
          <dgm:constr type="t" for="ch" forName="Accent2" refType="h" fact="0.8314"/>
          <dgm:constr type="w" for="ch" forName="Accent2" refType="w" fact="0.0433"/>
          <dgm:constr type="h" for="ch" forName="Accent2" refType="h" fact="0.069"/>
          <dgm:constr type="l" for="ch" forName="Accent3" refType="w" fact="0.7609"/>
          <dgm:constr type="t" for="ch" forName="Accent3" refType="h" fact="0.3864"/>
          <dgm:constr type="w" for="ch" forName="Accent3" refType="w" fact="0.0433"/>
          <dgm:constr type="h" for="ch" forName="Accent3" refType="h" fact="0.069"/>
          <dgm:constr type="l" for="ch" forName="Accent9" refType="w" fact="0.6839"/>
          <dgm:constr type="t" for="ch" forName="Accent9" refType="h" fact="0.27"/>
          <dgm:constr type="w" for="ch" forName="Accent9" refType="w" fact="0.0598"/>
          <dgm:constr type="h" for="ch" forName="Accent9" refType="h" fact="0.0952"/>
          <dgm:constr type="l" for="ch" forName="Child1" refType="w" fact="0.0206"/>
          <dgm:constr type="t" for="ch" forName="Child1" refType="h" fact="0.1935"/>
          <dgm:constr type="w" for="ch" forName="Child1" refType="w" fact="0.2186"/>
          <dgm:constr type="h" for="ch" forName="Child1" refType="h" fact="0.3479"/>
          <dgm:constr type="l" for="ch" forName="Child2" refType="w" fact="0.7814"/>
          <dgm:constr type="t" for="ch" forName="Child2" refType="h" fact="0.0298"/>
          <dgm:constr type="w" for="ch" forName="Child2" refType="w" fact="0.2186"/>
          <dgm:constr type="h" for="ch" forName="Child2" refType="h" fact="0.3479"/>
          <dgm:constr type="l" for="ch" forName="Accent10" refType="w" fact="0"/>
          <dgm:constr type="t" for="ch" forName="Accent10" refType="h" fact="0.8482"/>
          <dgm:constr type="w" for="ch" forName="Accent10" refType="w" fact="0.0433"/>
          <dgm:constr type="h" for="ch" forName="Accent10" refType="h" fact="0.069"/>
          <dgm:constr type="l" for="ch" forName="Accent11" refType="w" fact="0.4318"/>
          <dgm:constr type="t" for="ch" forName="Accent11" refType="h" fact="0.75"/>
          <dgm:constr type="w" for="ch" forName="Accent11" refType="w" fact="0.0433"/>
          <dgm:constr type="h" for="ch" forName="Accent11" refType="h" fact="0.069"/>
          <dgm:constr type="l" for="ch" forName="Accent7" refType="w" fact="0.4349"/>
          <dgm:constr type="t" for="ch" forName="Accent7" refType="h" fact="0.1383"/>
          <dgm:constr type="w" for="ch" forName="Accent7" refType="w" fact="0.0598"/>
          <dgm:constr type="h" for="ch" forName="Accent7" refType="h" fact="0.0952"/>
          <dgm:constr type="l" for="ch" forName="Accent5" refType="w" fact="0.3661"/>
          <dgm:constr type="t" for="ch" forName="Accent5" refType="h" fact="0.1353"/>
          <dgm:constr type="w" for="ch" forName="Accent5" refType="w" fact="0.0433"/>
          <dgm:constr type="h" for="ch" forName="Accent5" refType="h" fact="0.069"/>
          <dgm:constr type="l" for="ch" forName="Accent6" refType="w" fact="0.2296"/>
          <dgm:constr type="t" for="ch" forName="Accent6" refType="h" fact="0.53"/>
          <dgm:constr type="w" for="ch" forName="Accent6" refType="w" fact="0.0433"/>
          <dgm:constr type="h" for="ch" forName="Accent6" refType="h" fact="0.069"/>
          <dgm:constr type="l" for="ch" forName="Accent4" refType="w" fact="0.5537"/>
          <dgm:constr type="t" for="ch" forName="Accent4" refType="h" fact="0.9048"/>
          <dgm:constr type="w" for="ch" forName="Accent4" refType="w" fact="0.0598"/>
          <dgm:constr type="h" for="ch" forName="Accent4" refType="h" fact="0.0952"/>
        </dgm:constrLst>
      </dgm:if>
      <dgm:if name="Name5" axis="ch ch" ptType="node node" func="cnt" op="equ" val="3">
        <dgm:alg type="composite">
          <dgm:param type="ar" val="1.7557"/>
        </dgm:alg>
        <dgm:constrLst>
          <dgm:constr type="primFontSz" for="des" ptType="node" op="equ" val="65"/>
          <dgm:constr type="l" for="ch" forName="Parent" refType="w" fact="0.171"/>
          <dgm:constr type="t" for="ch" forName="Parent" refType="h" fact="0.039"/>
          <dgm:constr type="w" for="ch" forName="Parent" refType="w" fact="0.4875"/>
          <dgm:constr type="h" for="ch" forName="Parent" refType="h" fact="0.856"/>
          <dgm:constr type="l" for="ch" forName="Accent8" refType="w" fact="0.0373"/>
          <dgm:constr type="t" for="ch" forName="Accent8" refType="h" fact="0.6434"/>
          <dgm:constr type="w" for="ch" forName="Accent8" refType="w" fact="0.098"/>
          <dgm:constr type="h" for="ch" forName="Accent8" refType="h" fact="0.1721"/>
          <dgm:constr type="l" for="ch" forName="Accent1" refType="w" fact="0.4492"/>
          <dgm:constr type="t" for="ch" forName="Accent1" refType="h" fact="0"/>
          <dgm:constr type="w" for="ch" forName="Accent1" refType="w" fact="0.0542"/>
          <dgm:constr type="h" for="ch" forName="Accent1" refType="h" fact="0.0952"/>
          <dgm:constr type="l" for="ch" forName="Accent2" refType="w" fact="0.3209"/>
          <dgm:constr type="t" for="ch" forName="Accent2" refType="h" fact="0.8314"/>
          <dgm:constr type="w" for="ch" forName="Accent2" refType="w" fact="0.0393"/>
          <dgm:constr type="h" for="ch" forName="Accent2" refType="h" fact="0.069"/>
          <dgm:constr type="l" for="ch" forName="Accent3" refType="w" fact="0.6899"/>
          <dgm:constr type="t" for="ch" forName="Accent3" refType="h" fact="0.3864"/>
          <dgm:constr type="w" for="ch" forName="Accent3" refType="w" fact="0.0393"/>
          <dgm:constr type="h" for="ch" forName="Accent3" refType="h" fact="0.069"/>
          <dgm:constr type="l" for="ch" forName="Accent9" refType="w" fact="0.6201"/>
          <dgm:constr type="t" for="ch" forName="Accent9" refType="h" fact="0.27"/>
          <dgm:constr type="w" for="ch" forName="Accent9" refType="w" fact="0.0542"/>
          <dgm:constr type="h" for="ch" forName="Accent9" refType="h" fact="0.0952"/>
          <dgm:constr type="l" for="ch" forName="Child1" refType="w" fact="0.0186"/>
          <dgm:constr type="t" for="ch" forName="Child1" refType="h" fact="0.1935"/>
          <dgm:constr type="w" for="ch" forName="Child1" refType="w" fact="0.1982"/>
          <dgm:constr type="h" for="ch" forName="Child1" refType="h" fact="0.3479"/>
          <dgm:constr type="l" for="ch" forName="Child2" refType="w" fact="0.7086"/>
          <dgm:constr type="t" for="ch" forName="Child2" refType="h" fact="0.0298"/>
          <dgm:constr type="w" for="ch" forName="Child2" refType="w" fact="0.1982"/>
          <dgm:constr type="h" for="ch" forName="Child2" refType="h" fact="0.3479"/>
          <dgm:constr type="l" for="ch" forName="Child3" refType="w" fact="0.8018"/>
          <dgm:constr type="t" for="ch" forName="Child3" refType="h" fact="0.6312"/>
          <dgm:constr type="w" for="ch" forName="Child3" refType="w" fact="0.1982"/>
          <dgm:constr type="h" for="ch" forName="Child3" refType="h" fact="0.3479"/>
          <dgm:constr type="l" for="ch" forName="Accent12" refType="w" fact="0.7459"/>
          <dgm:constr type="t" for="ch" forName="Accent12" refType="h" fact="0.619"/>
          <dgm:constr type="w" for="ch" forName="Accent12" refType="w" fact="0.0393"/>
          <dgm:constr type="h" for="ch" forName="Accent12" refType="h" fact="0.069"/>
          <dgm:constr type="l" for="ch" forName="Accent4" refType="w" fact="0.5021"/>
          <dgm:constr type="t" for="ch" forName="Accent4" refType="h" fact="0.9048"/>
          <dgm:constr type="w" for="ch" forName="Accent4" refType="w" fact="0.0542"/>
          <dgm:constr type="h" for="ch" forName="Accent4" refType="h" fact="0.0952"/>
          <dgm:constr type="l" for="ch" forName="Accent10" refType="w" fact="0"/>
          <dgm:constr type="t" for="ch" forName="Accent10" refType="h" fact="0.8482"/>
          <dgm:constr type="w" for="ch" forName="Accent10" refType="w" fact="0.0393"/>
          <dgm:constr type="h" for="ch" forName="Accent10" refType="h" fact="0.069"/>
          <dgm:constr type="l" for="ch" forName="Accent11" refType="w" fact="0.3916"/>
          <dgm:constr type="t" for="ch" forName="Accent11" refType="h" fact="0.75"/>
          <dgm:constr type="w" for="ch" forName="Accent11" refType="w" fact="0.0393"/>
          <dgm:constr type="h" for="ch" forName="Accent11" refType="h" fact="0.069"/>
          <dgm:constr type="l" for="ch" forName="Accent7" refType="w" fact="0.3944"/>
          <dgm:constr type="t" for="ch" forName="Accent7" refType="h" fact="0.1383"/>
          <dgm:constr type="w" for="ch" forName="Accent7" refType="w" fact="0.0542"/>
          <dgm:constr type="h" for="ch" forName="Accent7" refType="h" fact="0.0952"/>
          <dgm:constr type="l" for="ch" forName="Accent5" refType="w" fact="0.3319"/>
          <dgm:constr type="t" for="ch" forName="Accent5" refType="h" fact="0.1353"/>
          <dgm:constr type="w" for="ch" forName="Accent5" refType="w" fact="0.0393"/>
          <dgm:constr type="h" for="ch" forName="Accent5" refType="h" fact="0.069"/>
          <dgm:constr type="l" for="ch" forName="Accent6" refType="w" fact="0.2082"/>
          <dgm:constr type="t" for="ch" forName="Accent6" refType="h" fact="0.53"/>
          <dgm:constr type="w" for="ch" forName="Accent6" refType="w" fact="0.0393"/>
          <dgm:constr type="h" for="ch" forName="Accent6" refType="h" fact="0.069"/>
        </dgm:constrLst>
      </dgm:if>
      <dgm:if name="Name6" axis="ch ch" ptType="node node" func="cnt" op="equ" val="4">
        <dgm:alg type="composite">
          <dgm:param type="ar" val="1.3749"/>
        </dgm:alg>
        <dgm:constrLst>
          <dgm:constr type="primFontSz" for="des" ptType="node" op="equ" val="65"/>
          <dgm:constr type="l" for="ch" forName="Parent" refType="w" fact="0.171"/>
          <dgm:constr type="t" for="ch" forName="Parent" refType="h" fact="0.0306"/>
          <dgm:constr type="w" for="ch" forName="Parent" refType="w" fact="0.4875"/>
          <dgm:constr type="h" for="ch" forName="Parent" refType="h" fact="0.6703"/>
          <dgm:constr type="l" for="ch" forName="Accent8" refType="w" fact="0.0373"/>
          <dgm:constr type="t" for="ch" forName="Accent8" refType="h" fact="0.5038"/>
          <dgm:constr type="w" for="ch" forName="Accent8" refType="w" fact="0.098"/>
          <dgm:constr type="h" for="ch" forName="Accent8" refType="h" fact="0.1348"/>
          <dgm:constr type="l" for="ch" forName="Accent1" refType="w" fact="0.4492"/>
          <dgm:constr type="t" for="ch" forName="Accent1" refType="h" fact="0"/>
          <dgm:constr type="w" for="ch" forName="Accent1" refType="w" fact="0.0542"/>
          <dgm:constr type="h" for="ch" forName="Accent1" refType="h" fact="0.0746"/>
          <dgm:constr type="l" for="ch" forName="Accent2" refType="w" fact="0.3209"/>
          <dgm:constr type="t" for="ch" forName="Accent2" refType="h" fact="0.6511"/>
          <dgm:constr type="w" for="ch" forName="Accent2" refType="w" fact="0.0393"/>
          <dgm:constr type="h" for="ch" forName="Accent2" refType="h" fact="0.054"/>
          <dgm:constr type="l" for="ch" forName="Accent3" refType="w" fact="0.6899"/>
          <dgm:constr type="t" for="ch" forName="Accent3" refType="h" fact="0.3026"/>
          <dgm:constr type="w" for="ch" forName="Accent3" refType="w" fact="0.0393"/>
          <dgm:constr type="h" for="ch" forName="Accent3" refType="h" fact="0.054"/>
          <dgm:constr type="l" for="ch" forName="Accent9" refType="w" fact="0.6201"/>
          <dgm:constr type="t" for="ch" forName="Accent9" refType="h" fact="0.2115"/>
          <dgm:constr type="w" for="ch" forName="Accent9" refType="w" fact="0.0542"/>
          <dgm:constr type="h" for="ch" forName="Accent9" refType="h" fact="0.0746"/>
          <dgm:constr type="l" for="ch" forName="Child1" refType="w" fact="0.0186"/>
          <dgm:constr type="t" for="ch" forName="Child1" refType="h" fact="0.1515"/>
          <dgm:constr type="w" for="ch" forName="Child1" refType="w" fact="0.1982"/>
          <dgm:constr type="h" for="ch" forName="Child1" refType="h" fact="0.2725"/>
          <dgm:constr type="l" for="ch" forName="Child2" refType="w" fact="0.7086"/>
          <dgm:constr type="t" for="ch" forName="Child2" refType="h" fact="0.0233"/>
          <dgm:constr type="w" for="ch" forName="Child2" refType="w" fact="0.1982"/>
          <dgm:constr type="h" for="ch" forName="Child2" refType="h" fact="0.2725"/>
          <dgm:constr type="l" for="ch" forName="Child3" refType="w" fact="0.8018"/>
          <dgm:constr type="t" for="ch" forName="Child3" refType="h" fact="0.4943"/>
          <dgm:constr type="w" for="ch" forName="Child3" refType="w" fact="0.1982"/>
          <dgm:constr type="h" for="ch" forName="Child3" refType="h" fact="0.2725"/>
          <dgm:constr type="l" for="ch" forName="Accent12" refType="w" fact="0.7459"/>
          <dgm:constr type="t" for="ch" forName="Accent12" refType="h" fact="0.4848"/>
          <dgm:constr type="w" for="ch" forName="Accent12" refType="w" fact="0.0393"/>
          <dgm:constr type="h" for="ch" forName="Accent12" refType="h" fact="0.054"/>
          <dgm:constr type="l" for="ch" forName="Accent4" refType="w" fact="0.5021"/>
          <dgm:constr type="t" for="ch" forName="Accent4" refType="h" fact="0.7085"/>
          <dgm:constr type="w" for="ch" forName="Accent4" refType="w" fact="0.0542"/>
          <dgm:constr type="h" for="ch" forName="Accent4" refType="h" fact="0.0746"/>
          <dgm:constr type="l" for="ch" forName="Accent10" refType="w" fact="0"/>
          <dgm:constr type="t" for="ch" forName="Accent10" refType="h" fact="0.6642"/>
          <dgm:constr type="w" for="ch" forName="Accent10" refType="w" fact="0.0393"/>
          <dgm:constr type="h" for="ch" forName="Accent10" refType="h" fact="0.054"/>
          <dgm:constr type="l" for="ch" forName="Accent11" refType="w" fact="0.3916"/>
          <dgm:constr type="t" for="ch" forName="Accent11" refType="h" fact="0.5873"/>
          <dgm:constr type="w" for="ch" forName="Accent11" refType="w" fact="0.0393"/>
          <dgm:constr type="h" for="ch" forName="Accent11" refType="h" fact="0.054"/>
          <dgm:constr type="l" for="ch" forName="Accent7" refType="w" fact="0.3944"/>
          <dgm:constr type="t" for="ch" forName="Accent7" refType="h" fact="0.1083"/>
          <dgm:constr type="w" for="ch" forName="Accent7" refType="w" fact="0.0542"/>
          <dgm:constr type="h" for="ch" forName="Accent7" refType="h" fact="0.0746"/>
          <dgm:constr type="l" for="ch" forName="Accent5" refType="w" fact="0.3319"/>
          <dgm:constr type="t" for="ch" forName="Accent5" refType="h" fact="0.1059"/>
          <dgm:constr type="w" for="ch" forName="Accent5" refType="w" fact="0.0393"/>
          <dgm:constr type="h" for="ch" forName="Accent5" refType="h" fact="0.054"/>
          <dgm:constr type="l" for="ch" forName="Accent6" refType="w" fact="0.2082"/>
          <dgm:constr type="t" for="ch" forName="Accent6" refType="h" fact="0.4151"/>
          <dgm:constr type="w" for="ch" forName="Accent6" refType="w" fact="0.0393"/>
          <dgm:constr type="h" for="ch" forName="Accent6" refType="h" fact="0.054"/>
          <dgm:constr type="l" for="ch" forName="Child4" refType="w" fact="0.2329"/>
          <dgm:constr type="t" for="ch" forName="Child4" refType="h" fact="0.7275"/>
          <dgm:constr type="w" for="ch" forName="Child4" refType="w" fact="0.1982"/>
          <dgm:constr type="h" for="ch" forName="Child4" refType="h" fact="0.2725"/>
          <dgm:constr type="l" for="ch" forName="Accent13" refType="w" fact="0.4099"/>
          <dgm:constr type="t" for="ch" forName="Accent13" refType="h" fact="0.7183"/>
          <dgm:constr type="w" for="ch" forName="Accent13" refType="w" fact="0.0393"/>
          <dgm:constr type="h" for="ch" forName="Accent13" refType="h" fact="0.054"/>
        </dgm:constrLst>
      </dgm:if>
      <dgm:else name="Name7">
        <dgm:alg type="composite">
          <dgm:param type="ar" val="1.1477"/>
        </dgm:alg>
        <dgm:constrLst>
          <dgm:constr type="primFontSz" for="des" ptType="node" op="equ" val="65"/>
          <dgm:constr type="l" for="ch" forName="Parent" refType="w" fact="0.171"/>
          <dgm:constr type="t" for="ch" forName="Parent" refType="h" fact="0.1907"/>
          <dgm:constr type="w" for="ch" forName="Parent" refType="w" fact="0.4875"/>
          <dgm:constr type="h" for="ch" forName="Parent" refType="h" fact="0.5596"/>
          <dgm:constr type="l" for="ch" forName="Accent8" refType="w" fact="0.0373"/>
          <dgm:constr type="t" for="ch" forName="Accent8" refType="h" fact="0.5858"/>
          <dgm:constr type="w" for="ch" forName="Accent8" refType="w" fact="0.098"/>
          <dgm:constr type="h" for="ch" forName="Accent8" refType="h" fact="0.1125"/>
          <dgm:constr type="l" for="ch" forName="Accent1" refType="w" fact="0.4492"/>
          <dgm:constr type="t" for="ch" forName="Accent1" refType="h" fact="0.1652"/>
          <dgm:constr type="w" for="ch" forName="Accent1" refType="w" fact="0.0542"/>
          <dgm:constr type="h" for="ch" forName="Accent1" refType="h" fact="0.0623"/>
          <dgm:constr type="l" for="ch" forName="Accent2" refType="w" fact="0.3209"/>
          <dgm:constr type="t" for="ch" forName="Accent2" refType="h" fact="0.7087"/>
          <dgm:constr type="w" for="ch" forName="Accent2" refType="w" fact="0.0393"/>
          <dgm:constr type="h" for="ch" forName="Accent2" refType="h" fact="0.0451"/>
          <dgm:constr type="l" for="ch" forName="Accent3" refType="w" fact="0.6899"/>
          <dgm:constr type="t" for="ch" forName="Accent3" refType="h" fact="0.4178"/>
          <dgm:constr type="w" for="ch" forName="Accent3" refType="w" fact="0.0393"/>
          <dgm:constr type="h" for="ch" forName="Accent3" refType="h" fact="0.0451"/>
          <dgm:constr type="l" for="ch" forName="Accent9" refType="w" fact="0.6201"/>
          <dgm:constr type="t" for="ch" forName="Accent9" refType="h" fact="0.3417"/>
          <dgm:constr type="w" for="ch" forName="Accent9" refType="w" fact="0.0542"/>
          <dgm:constr type="h" for="ch" forName="Accent9" refType="h" fact="0.0623"/>
          <dgm:constr type="l" for="ch" forName="Child1" refType="w" fact="0.0186"/>
          <dgm:constr type="t" for="ch" forName="Child1" refType="h" fact="0.2917"/>
          <dgm:constr type="w" for="ch" forName="Child1" refType="w" fact="0.1982"/>
          <dgm:constr type="h" for="ch" forName="Child1" refType="h" fact="0.2275"/>
          <dgm:constr type="l" for="ch" forName="Child2" refType="w" fact="0.7086"/>
          <dgm:constr type="t" for="ch" forName="Child2" refType="h" fact="0.1847"/>
          <dgm:constr type="w" for="ch" forName="Child2" refType="w" fact="0.1982"/>
          <dgm:constr type="h" for="ch" forName="Child2" refType="h" fact="0.2275"/>
          <dgm:constr type="l" for="ch" forName="Child3" refType="w" fact="0.8018"/>
          <dgm:constr type="t" for="ch" forName="Child3" refType="h" fact="0.5778"/>
          <dgm:constr type="w" for="ch" forName="Child3" refType="w" fact="0.1982"/>
          <dgm:constr type="h" for="ch" forName="Child3" refType="h" fact="0.2275"/>
          <dgm:constr type="l" for="ch" forName="Accent12" refType="w" fact="0.7459"/>
          <dgm:constr type="t" for="ch" forName="Accent12" refType="h" fact="0.5699"/>
          <dgm:constr type="w" for="ch" forName="Accent12" refType="w" fact="0.0393"/>
          <dgm:constr type="h" for="ch" forName="Accent12" refType="h" fact="0.0451"/>
          <dgm:constr type="l" for="ch" forName="Accent4" refType="w" fact="0.5021"/>
          <dgm:constr type="t" for="ch" forName="Accent4" refType="h" fact="0.7567"/>
          <dgm:constr type="w" for="ch" forName="Accent4" refType="w" fact="0.0542"/>
          <dgm:constr type="h" for="ch" forName="Accent4" refType="h" fact="0.0623"/>
          <dgm:constr type="l" for="ch" forName="Accent10" refType="w" fact="0"/>
          <dgm:constr type="t" for="ch" forName="Accent10" refType="h" fact="0.7197"/>
          <dgm:constr type="w" for="ch" forName="Accent10" refType="w" fact="0.0393"/>
          <dgm:constr type="h" for="ch" forName="Accent10" refType="h" fact="0.0451"/>
          <dgm:constr type="l" for="ch" forName="Accent11" refType="w" fact="0.3916"/>
          <dgm:constr type="t" for="ch" forName="Accent11" refType="h" fact="0.6555"/>
          <dgm:constr type="w" for="ch" forName="Accent11" refType="w" fact="0.0393"/>
          <dgm:constr type="h" for="ch" forName="Accent11" refType="h" fact="0.0451"/>
          <dgm:constr type="l" for="ch" forName="Accent7" refType="w" fact="0.3944"/>
          <dgm:constr type="t" for="ch" forName="Accent7" refType="h" fact="0.2556"/>
          <dgm:constr type="w" for="ch" forName="Accent7" refType="w" fact="0.0542"/>
          <dgm:constr type="h" for="ch" forName="Accent7" refType="h" fact="0.0623"/>
          <dgm:constr type="l" for="ch" forName="Accent5" refType="w" fact="0.3319"/>
          <dgm:constr type="t" for="ch" forName="Accent5" refType="h" fact="0.2536"/>
          <dgm:constr type="w" for="ch" forName="Accent5" refType="w" fact="0.0393"/>
          <dgm:constr type="h" for="ch" forName="Accent5" refType="h" fact="0.0451"/>
          <dgm:constr type="l" for="ch" forName="Accent6" refType="w" fact="0.2082"/>
          <dgm:constr type="t" for="ch" forName="Accent6" refType="h" fact="0.5117"/>
          <dgm:constr type="w" for="ch" forName="Accent6" refType="w" fact="0.0393"/>
          <dgm:constr type="h" for="ch" forName="Accent6" refType="h" fact="0.0451"/>
          <dgm:constr type="l" for="ch" forName="Child5" refType="w" fact="0.4219"/>
          <dgm:constr type="t" for="ch" forName="Child5" refType="h" fact="0"/>
          <dgm:constr type="w" for="ch" forName="Child5" refType="w" fact="0.1982"/>
          <dgm:constr type="h" for="ch" forName="Child5" refType="h" fact="0.2275"/>
          <dgm:constr type="l" for="ch" forName="Child4" refType="w" fact="0.2329"/>
          <dgm:constr type="t" for="ch" forName="Child4" refType="h" fact="0.7725"/>
          <dgm:constr type="w" for="ch" forName="Child4" refType="w" fact="0.1982"/>
          <dgm:constr type="h" for="ch" forName="Child4" refType="h" fact="0.2275"/>
          <dgm:constr type="l" for="ch" forName="Accent15" refType="w" fact="0.1775"/>
          <dgm:constr type="t" for="ch" forName="Accent15" refType="h" fact="0.2466"/>
          <dgm:constr type="w" for="ch" forName="Accent15" refType="w" fact="0.0393"/>
          <dgm:constr type="h" for="ch" forName="Accent15" refType="h" fact="0.0451"/>
          <dgm:constr type="l" for="ch" forName="Accent16" refType="w" fact="0.6351"/>
          <dgm:constr type="t" for="ch" forName="Accent16" refType="h" fact="0.056"/>
          <dgm:constr type="w" for="ch" forName="Accent16" refType="w" fact="0.0393"/>
          <dgm:constr type="h" for="ch" forName="Accent16" refType="h" fact="0.0451"/>
          <dgm:constr type="l" for="ch" forName="Accent13" refType="w" fact="0.4099"/>
          <dgm:constr type="t" for="ch" forName="Accent13" refType="h" fact="0.7648"/>
          <dgm:constr type="w" for="ch" forName="Accent13" refType="w" fact="0.0393"/>
          <dgm:constr type="h" for="ch" forName="Accent13" refType="h" fact="0.0451"/>
        </dgm:constrLst>
      </dgm:else>
    </dgm:choose>
    <dgm:forEach name="wrapper" axis="self" ptType="parTrans">
      <dgm:forEach name="accentRepeat1" axis="self">
        <dgm:layoutNode name="AccentHold1" styleLbl="node1">
          <dgm:alg type="sp"/>
          <dgm:shape xmlns:r="http://schemas.openxmlformats.org/officeDocument/2006/relationships" type="ellipse" r:blip="">
            <dgm:adjLst/>
          </dgm:shape>
          <dgm:presOf/>
        </dgm:layoutNode>
      </dgm:forEach>
      <dgm:forEach name="accentRepeat2" axis="self">
        <dgm:layoutNode name="AccentHold2" styleLbl="node1">
          <dgm:alg type="sp"/>
          <dgm:shape xmlns:r="http://schemas.openxmlformats.org/officeDocument/2006/relationships" type="ellipse" r:blip="">
            <dgm:adjLst/>
          </dgm:shape>
          <dgm:presOf/>
        </dgm:layoutNode>
      </dgm:forEach>
      <dgm:forEach name="accentRepeat3" axis="self">
        <dgm:layoutNode name="AccentHold3" styleLbl="node1">
          <dgm:alg type="sp"/>
          <dgm:shape xmlns:r="http://schemas.openxmlformats.org/officeDocument/2006/relationships" type="ellipse" r:blip="">
            <dgm:adjLst/>
          </dgm:shape>
          <dgm:presOf/>
        </dgm:layoutNode>
      </dgm:forEach>
    </dgm:forEach>
    <dgm:forEach name="Name8" axis="ch" ptType="node" cnt="1">
      <dgm:layoutNode name="Parent" styleLbl="node0">
        <dgm:varLst>
          <dgm:chMax val="5"/>
          <dgm:chPref val="5"/>
        </dgm:varLst>
        <dgm:alg type="tx"/>
        <dgm:shape xmlns:r="http://schemas.openxmlformats.org/officeDocument/2006/relationships" type="ellipse" r:blip="">
          <dgm:adjLst/>
        </dgm:shape>
        <dgm:presOf axis="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choose name="Name9">
        <dgm:if name="Name10" axis="ch" ptType="node" func="cnt" op="lte" val="4">
          <dgm:layoutNode name="Accent1" styleLbl="node1">
            <dgm:alg type="sp"/>
            <dgm:shape xmlns:r="http://schemas.openxmlformats.org/officeDocument/2006/relationships" type="ellipse" r:blip="">
              <dgm:adjLst/>
            </dgm:shape>
            <dgm:presOf/>
            <dgm:constrLst/>
          </dgm:layoutNode>
        </dgm:if>
        <dgm:else name="Name11"/>
      </dgm:choose>
      <dgm:layoutNode name="Accent2" styleLbl="node1">
        <dgm:alg type="sp"/>
        <dgm:shape xmlns:r="http://schemas.openxmlformats.org/officeDocument/2006/relationships" type="ellipse" r:blip="">
          <dgm:adjLst/>
        </dgm:shape>
        <dgm:presOf/>
        <dgm:constrLst/>
      </dgm:layoutNode>
      <dgm:layoutNode name="Accent3" styleLbl="node1">
        <dgm:alg type="sp"/>
        <dgm:shape xmlns:r="http://schemas.openxmlformats.org/officeDocument/2006/relationships" type="ellipse" r:blip="">
          <dgm:adjLst/>
        </dgm:shape>
        <dgm:presOf/>
        <dgm:constrLst/>
      </dgm:layoutNode>
      <dgm:layoutNode name="Accent4" styleLbl="node1">
        <dgm:alg type="sp"/>
        <dgm:shape xmlns:r="http://schemas.openxmlformats.org/officeDocument/2006/relationships" type="ellipse" r:blip="">
          <dgm:adjLst/>
        </dgm:shape>
        <dgm:presOf/>
        <dgm:constrLst/>
      </dgm:layoutNode>
      <dgm:layoutNode name="Accent5" styleLbl="node1">
        <dgm:alg type="sp"/>
        <dgm:shape xmlns:r="http://schemas.openxmlformats.org/officeDocument/2006/relationships" type="ellipse" r:blip="">
          <dgm:adjLst/>
        </dgm:shape>
        <dgm:presOf/>
        <dgm:constrLst/>
      </dgm:layoutNode>
      <dgm:layoutNode name="Accent6" styleLbl="node1">
        <dgm:alg type="sp"/>
        <dgm:shape xmlns:r="http://schemas.openxmlformats.org/officeDocument/2006/relationships" type="ellipse" r:blip="">
          <dgm:adjLst/>
        </dgm:shape>
        <dgm:presOf/>
        <dgm:constrLst/>
      </dgm:layoutNode>
    </dgm:forEach>
    <dgm:forEach name="Name12" axis="ch ch" ptType="node node" st="1 1" cnt="1 1">
      <dgm:layoutNode name="Child1" styleLbl="node1">
        <dgm:varLst>
          <dgm:chMax val="0"/>
          <dgm:chPref val="0"/>
        </dgm:varLst>
        <dgm:alg type="tx">
          <dgm:param type="shpTxLTRAlignCh" val="ctr"/>
          <dgm:param type="txAnchorVertCh" val="mid"/>
        </dgm:alg>
        <dgm:shape xmlns:r="http://schemas.openxmlformats.org/officeDocument/2006/relationships" type="ellipse" r:blip="">
          <dgm:adjLst/>
        </dgm:shape>
        <dgm:presOf axis="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Accent7">
        <dgm:alg type="sp"/>
        <dgm:shape xmlns:r="http://schemas.openxmlformats.org/officeDocument/2006/relationships" r:blip="">
          <dgm:adjLst/>
        </dgm:shape>
        <dgm:presOf/>
        <dgm:constrLst/>
        <dgm:forEach name="Name13" ref="accentRepeat1"/>
      </dgm:layoutNode>
      <dgm:layoutNode name="Accent8">
        <dgm:alg type="sp"/>
        <dgm:shape xmlns:r="http://schemas.openxmlformats.org/officeDocument/2006/relationships" r:blip="">
          <dgm:adjLst/>
        </dgm:shape>
        <dgm:presOf/>
        <dgm:constrLst/>
        <dgm:forEach name="Name14" ref="accentRepeat2"/>
      </dgm:layoutNode>
    </dgm:forEach>
    <dgm:forEach name="Name15" axis="ch ch" ptType="node node" st="1 2" cnt="1 1">
      <dgm:layoutNode name="Child2" styleLbl="node1">
        <dgm:varLst>
          <dgm:chMax val="0"/>
          <dgm:chPref val="0"/>
        </dgm:varLst>
        <dgm:alg type="tx">
          <dgm:param type="shpTxLTRAlignCh" val="ctr"/>
          <dgm:param type="txAnchorVertCh" val="mid"/>
        </dgm:alg>
        <dgm:shape xmlns:r="http://schemas.openxmlformats.org/officeDocument/2006/relationships" type="ellipse" r:blip="">
          <dgm:adjLst/>
        </dgm:shape>
        <dgm:presOf axis="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Accent9">
        <dgm:alg type="sp"/>
        <dgm:shape xmlns:r="http://schemas.openxmlformats.org/officeDocument/2006/relationships" r:blip="">
          <dgm:adjLst/>
        </dgm:shape>
        <dgm:presOf/>
        <dgm:constrLst/>
        <dgm:forEach name="Name16" ref="accentRepeat1"/>
      </dgm:layoutNode>
      <dgm:layoutNode name="Accent10">
        <dgm:alg type="sp"/>
        <dgm:shape xmlns:r="http://schemas.openxmlformats.org/officeDocument/2006/relationships" r:blip="">
          <dgm:adjLst/>
        </dgm:shape>
        <dgm:presOf/>
        <dgm:constrLst/>
        <dgm:forEach name="Name17" ref="accentRepeat2"/>
      </dgm:layoutNode>
      <dgm:layoutNode name="Accent11">
        <dgm:alg type="sp"/>
        <dgm:shape xmlns:r="http://schemas.openxmlformats.org/officeDocument/2006/relationships" r:blip="">
          <dgm:adjLst/>
        </dgm:shape>
        <dgm:presOf/>
        <dgm:constrLst/>
        <dgm:forEach name="Name18" ref="accentRepeat3"/>
      </dgm:layoutNode>
    </dgm:forEach>
    <dgm:forEach name="Name19" axis="ch ch" ptType="node node" st="1 3" cnt="1 1">
      <dgm:layoutNode name="Child3" styleLbl="node1">
        <dgm:varLst>
          <dgm:chMax val="0"/>
          <dgm:chPref val="0"/>
        </dgm:varLst>
        <dgm:alg type="tx">
          <dgm:param type="shpTxLTRAlignCh" val="ctr"/>
          <dgm:param type="txAnchorVertCh" val="mid"/>
        </dgm:alg>
        <dgm:shape xmlns:r="http://schemas.openxmlformats.org/officeDocument/2006/relationships" type="ellipse" r:blip="">
          <dgm:adjLst/>
        </dgm:shape>
        <dgm:presOf axis="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Accent12">
        <dgm:alg type="sp"/>
        <dgm:shape xmlns:r="http://schemas.openxmlformats.org/officeDocument/2006/relationships" r:blip="">
          <dgm:adjLst/>
        </dgm:shape>
        <dgm:presOf/>
        <dgm:constrLst/>
        <dgm:forEach name="Name20" ref="accentRepeat1"/>
      </dgm:layoutNode>
    </dgm:forEach>
    <dgm:forEach name="Name21" axis="ch ch" ptType="node node" st="1 4" cnt="1 1">
      <dgm:layoutNode name="Child4" styleLbl="node1">
        <dgm:varLst>
          <dgm:chMax val="0"/>
          <dgm:chPref val="0"/>
        </dgm:varLst>
        <dgm:alg type="tx">
          <dgm:param type="shpTxLTRAlignCh" val="ctr"/>
          <dgm:param type="txAnchorVertCh" val="mid"/>
        </dgm:alg>
        <dgm:shape xmlns:r="http://schemas.openxmlformats.org/officeDocument/2006/relationships" type="ellipse" r:blip="">
          <dgm:adjLst/>
        </dgm:shape>
        <dgm:presOf axis="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Accent13">
        <dgm:alg type="sp"/>
        <dgm:shape xmlns:r="http://schemas.openxmlformats.org/officeDocument/2006/relationships" r:blip="">
          <dgm:adjLst/>
        </dgm:shape>
        <dgm:presOf/>
        <dgm:constrLst/>
        <dgm:forEach name="Name22" ref="accentRepeat1"/>
      </dgm:layoutNode>
    </dgm:forEach>
    <dgm:forEach name="Name23" axis="ch ch" ptType="node node" st="1 5" cnt="1 1">
      <dgm:layoutNode name="Child5" styleLbl="node1">
        <dgm:varLst>
          <dgm:chMax val="0"/>
          <dgm:chPref val="0"/>
        </dgm:varLst>
        <dgm:alg type="tx">
          <dgm:param type="shpTxLTRAlignCh" val="ctr"/>
          <dgm:param type="txAnchorVertCh" val="mid"/>
        </dgm:alg>
        <dgm:shape xmlns:r="http://schemas.openxmlformats.org/officeDocument/2006/relationships" type="ellipse" r:blip="">
          <dgm:adjLst/>
        </dgm:shape>
        <dgm:presOf axis="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Accent15">
        <dgm:alg type="sp"/>
        <dgm:shape xmlns:r="http://schemas.openxmlformats.org/officeDocument/2006/relationships" r:blip="">
          <dgm:adjLst/>
        </dgm:shape>
        <dgm:presOf/>
        <dgm:constrLst/>
        <dgm:forEach name="Name24" ref="accentRepeat2"/>
      </dgm:layoutNode>
      <dgm:layoutNode name="Accent16">
        <dgm:alg type="sp"/>
        <dgm:shape xmlns:r="http://schemas.openxmlformats.org/officeDocument/2006/relationships" r:blip="">
          <dgm:adjLst/>
        </dgm:shape>
        <dgm:presOf/>
        <dgm:constrLst/>
        <dgm:forEach name="Name25" ref="accentRepeat3"/>
      </dgm:layoutNode>
    </dgm:forEach>
  </dgm:layoutNode>
</dgm:layoutDef>
</file>

<file path=ppt/diagrams/layout5.xml><?xml version="1.0" encoding="utf-8"?>
<dgm:layoutDef xmlns:dgm="http://schemas.openxmlformats.org/drawingml/2006/diagram" xmlns:a="http://schemas.openxmlformats.org/drawingml/2006/main" uniqueId="urn:microsoft.com/office/officeart/2005/8/layout/balance1">
  <dgm:title val=""/>
  <dgm:desc val=""/>
  <dgm:catLst>
    <dgm:cat type="relationship" pri="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23">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25" srcId="2" destId="23" srcOrd="0" destOrd="0"/>
      </dgm:cxnLst>
      <dgm:bg/>
      <dgm:whole/>
    </dgm:dataModel>
  </dgm:sampData>
  <dgm:styleData>
    <dgm:dataModel>
      <dgm:ptLst>
        <dgm:pt modelId="0" type="doc"/>
        <dgm:pt modelId="1"/>
        <dgm:pt modelId="11"/>
        <dgm:pt modelId="12"/>
        <dgm:pt modelId="2"/>
        <dgm:pt modelId="21"/>
        <dgm:pt modelId="22"/>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Lst>
      <dgm:bg/>
      <dgm:whole/>
    </dgm:dataModel>
  </dgm:styleData>
  <dgm:clrData>
    <dgm:dataModel>
      <dgm:ptLst>
        <dgm:pt modelId="0" type="doc"/>
        <dgm:pt modelId="1"/>
        <dgm:pt modelId="11"/>
        <dgm:pt modelId="12"/>
        <dgm:pt modelId="13"/>
        <dgm:pt modelId="2"/>
        <dgm:pt modelId="21"/>
        <dgm:pt modelId="22"/>
        <dgm:pt modelId="23"/>
      </dgm:ptLst>
      <dgm:cxnLst>
        <dgm:cxn modelId="4" srcId="0" destId="1" srcOrd="0" destOrd="0"/>
        <dgm:cxn modelId="5" srcId="0" destId="2" srcOrd="1" destOrd="0"/>
        <dgm:cxn modelId="15" srcId="1" destId="11" srcOrd="0" destOrd="0"/>
        <dgm:cxn modelId="16" srcId="1" destId="12" srcOrd="0" destOrd="0"/>
        <dgm:cxn modelId="17" srcId="1" destId="13" srcOrd="0" destOrd="0"/>
        <dgm:cxn modelId="25" srcId="2" destId="21" srcOrd="0" destOrd="0"/>
        <dgm:cxn modelId="26" srcId="2" destId="22" srcOrd="0" destOrd="0"/>
        <dgm:cxn modelId="27" srcId="2" destId="23" srcOrd="0" destOrd="0"/>
      </dgm:cxnLst>
      <dgm:bg/>
      <dgm:whole/>
    </dgm:dataModel>
  </dgm:clrData>
  <dgm:layoutNode name="outerComposite">
    <dgm:varLst>
      <dgm:chMax val="2"/>
      <dgm:animLvl val="lvl"/>
      <dgm:resizeHandles val="exact"/>
    </dgm:varLst>
    <dgm:alg type="composite">
      <dgm:param type="ar" val="1"/>
    </dgm:alg>
    <dgm:shape xmlns:r="http://schemas.openxmlformats.org/officeDocument/2006/relationships" r:blip="">
      <dgm:adjLst/>
    </dgm:shape>
    <dgm:presOf/>
    <dgm:constrLst>
      <dgm:constr type="h" for="ch" forName="parentComposite" refType="h" refFor="ch" refForName="dummyMaxCanvas" op="equ" fact="0.2"/>
      <dgm:constr type="t" for="ch" forName="parentComposite"/>
      <dgm:constr type="h" for="ch" forName="childrenComposite" refType="h" refFor="ch" refForName="dummyMaxCanvas" op="equ" fact="0.8"/>
      <dgm:constr type="t" for="ch" forName="childrenComposite" refType="h" refFor="ch" refForName="dummyMaxCanvas" fact="0.2"/>
    </dgm:constrLst>
    <dgm:ruleLst/>
    <dgm:layoutNode name="dummyMaxCanvas">
      <dgm:alg type="sp"/>
      <dgm:shape xmlns:r="http://schemas.openxmlformats.org/officeDocument/2006/relationships" r:blip="">
        <dgm:adjLst/>
      </dgm:shape>
      <dgm:presOf/>
      <dgm:constrLst/>
      <dgm:ruleLst/>
    </dgm:layoutNode>
    <dgm:layoutNode name="parentComposite">
      <dgm:alg type="composite"/>
      <dgm:shape xmlns:r="http://schemas.openxmlformats.org/officeDocument/2006/relationships" r:blip="">
        <dgm:adjLst/>
      </dgm:shape>
      <dgm:presOf/>
      <dgm:constrLst>
        <dgm:constr type="w" for="ch" forName="parent1" refType="w" fact="0.36"/>
        <dgm:constr type="ctrX" for="ch" forName="parent1" refType="w" fact="0.24"/>
        <dgm:constr type="w" for="ch" forName="parent2" refType="w" fact="0.36"/>
        <dgm:constr type="ctrX" for="ch" forName="parent2" refType="w" fact="0.76"/>
        <dgm:constr type="primFontSz" for="ch" ptType="node" op="equ"/>
      </dgm:constrLst>
      <dgm:ruleLst/>
      <dgm:layoutNode name="parent1" styleLbl="alignAccFollowNode1">
        <dgm:varLst>
          <dgm:chMax val="4"/>
        </dgm:varLst>
        <dgm:alg type="tx"/>
        <dgm:shape xmlns:r="http://schemas.openxmlformats.org/officeDocument/2006/relationships" type="roundRect" r:blip="">
          <dgm:adjLst>
            <dgm:adj idx="1" val="0.1"/>
          </dgm:adjLst>
        </dgm:shape>
        <dgm:presOf axis="ch" ptType="node" cnt="1"/>
        <dgm:constrLst>
          <dgm:constr type="primFontSz" val="65"/>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parent2" styleLbl="alignAccFollowNode1">
        <dgm:varLst>
          <dgm:chMax val="4"/>
        </dgm:varLst>
        <dgm:alg type="tx"/>
        <dgm:shape xmlns:r="http://schemas.openxmlformats.org/officeDocument/2006/relationships" type="roundRect" r:blip="">
          <dgm:adjLst>
            <dgm:adj idx="1" val="0.1"/>
          </dgm:adjLst>
        </dgm:shape>
        <dgm:presOf axis="ch" ptType="node" st="2" cnt="1"/>
        <dgm:constrLst>
          <dgm:constr type="primFontSz" val="65"/>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dgm:layoutNode name="childrenComposite">
      <dgm:alg type="composite"/>
      <dgm:shape xmlns:r="http://schemas.openxmlformats.org/officeDocument/2006/relationships" r:blip="">
        <dgm:adjLst/>
      </dgm:shape>
      <dgm:presOf/>
      <dgm:constrLst>
        <dgm:constr type="primFontSz" for="ch" ptType="node" op="equ" val="65"/>
        <dgm:constr type="w" for="ch" forName="fulcrum" refType="w" fact="0.15"/>
        <dgm:constr type="h" for="ch" forName="fulcrum" refType="w" refFor="ch" refForName="fulcrum"/>
        <dgm:constr type="b" for="ch" forName="fulcrum" refType="h"/>
        <dgm:constr type="ctrX" for="ch" forName="fulcrum" refType="w" fact="0.5"/>
        <dgm:constr type="w" for="ch" forName="balance_00" refType="w" fact="0.9"/>
        <dgm:constr type="h" for="ch" forName="balance_00" refType="h" fact="0.076"/>
        <dgm:constr type="b" for="ch" forName="balance_00" refType="h" fact="0.81"/>
        <dgm:constr type="ctrX" for="ch" forName="balance_00" refType="w" fact="0.5"/>
        <dgm:constr type="w" for="ch" forName="balance_01" refType="w"/>
        <dgm:constr type="h" for="ch" forName="balance_01" refType="h" fact="0.157"/>
        <dgm:constr type="b" for="ch" forName="balance_01" refType="h" fact="0.85"/>
        <dgm:constr type="ctrX" for="ch" forName="balance_01" refType="w" fact="0.5"/>
        <dgm:constr type="w" for="ch" forName="balance_02" refType="w"/>
        <dgm:constr type="h" for="ch" forName="balance_02" refType="h" fact="0.157"/>
        <dgm:constr type="b" for="ch" forName="balance_02" refType="h" fact="0.85"/>
        <dgm:constr type="ctrX" for="ch" forName="balance_02" refType="w" fact="0.5"/>
        <dgm:constr type="w" for="ch" forName="balance_03" refType="w"/>
        <dgm:constr type="h" for="ch" forName="balance_03" refType="h" fact="0.157"/>
        <dgm:constr type="b" for="ch" forName="balance_03" refType="h" fact="0.85"/>
        <dgm:constr type="ctrX" for="ch" forName="balance_03" refType="w" fact="0.5"/>
        <dgm:constr type="w" for="ch" forName="balance_04" refType="w"/>
        <dgm:constr type="h" for="ch" forName="balance_04" refType="h" fact="0.157"/>
        <dgm:constr type="b" for="ch" forName="balance_04" refType="h" fact="0.85"/>
        <dgm:constr type="ctrX" for="ch" forName="balance_04" refType="w" fact="0.5"/>
        <dgm:constr type="w" for="ch" forName="balance_10" refType="w"/>
        <dgm:constr type="h" for="ch" forName="balance_10" refType="h" fact="0.157"/>
        <dgm:constr type="b" for="ch" forName="balance_10" refType="h" fact="0.85"/>
        <dgm:constr type="ctrX" for="ch" forName="balance_10" refType="w" fact="0.5"/>
        <dgm:constr type="w" for="ch" forName="balance_11" refType="w" fact="0.9"/>
        <dgm:constr type="h" for="ch" forName="balance_11" refType="h" fact="0.076"/>
        <dgm:constr type="b" for="ch" forName="balance_11" refType="h" fact="0.81"/>
        <dgm:constr type="ctrX" for="ch" forName="balance_11" refType="w" fact="0.5"/>
        <dgm:constr type="w" for="ch" forName="balance_12" refType="w"/>
        <dgm:constr type="h" for="ch" forName="balance_12" refType="h" fact="0.157"/>
        <dgm:constr type="b" for="ch" forName="balance_12" refType="h" fact="0.85"/>
        <dgm:constr type="ctrX" for="ch" forName="balance_12" refType="w" fact="0.5"/>
        <dgm:constr type="w" for="ch" forName="balance_13" refType="w"/>
        <dgm:constr type="h" for="ch" forName="balance_13" refType="h" fact="0.157"/>
        <dgm:constr type="b" for="ch" forName="balance_13" refType="h" fact="0.85"/>
        <dgm:constr type="ctrX" for="ch" forName="balance_13" refType="w" fact="0.5"/>
        <dgm:constr type="w" for="ch" forName="balance_14" refType="w"/>
        <dgm:constr type="h" for="ch" forName="balance_14" refType="h" fact="0.157"/>
        <dgm:constr type="b" for="ch" forName="balance_14" refType="h" fact="0.85"/>
        <dgm:constr type="ctrX" for="ch" forName="balance_14" refType="w" fact="0.5"/>
        <dgm:constr type="w" for="ch" forName="balance_20" refType="w"/>
        <dgm:constr type="h" for="ch" forName="balance_20" refType="h" fact="0.157"/>
        <dgm:constr type="b" for="ch" forName="balance_20" refType="h" fact="0.85"/>
        <dgm:constr type="ctrX" for="ch" forName="balance_20" refType="w" fact="0.5"/>
        <dgm:constr type="w" for="ch" forName="balance_21" refType="w"/>
        <dgm:constr type="h" for="ch" forName="balance_21" refType="h" fact="0.157"/>
        <dgm:constr type="b" for="ch" forName="balance_21" refType="h" fact="0.85"/>
        <dgm:constr type="ctrX" for="ch" forName="balance_21" refType="w" fact="0.5"/>
        <dgm:constr type="w" for="ch" forName="balance_22" refType="w" fact="0.9"/>
        <dgm:constr type="h" for="ch" forName="balance_22" refType="h" fact="0.076"/>
        <dgm:constr type="b" for="ch" forName="balance_22" refType="h" fact="0.81"/>
        <dgm:constr type="ctrX" for="ch" forName="balance_22" refType="w" fact="0.5"/>
        <dgm:constr type="w" for="ch" forName="balance_23" refType="w"/>
        <dgm:constr type="h" for="ch" forName="balance_23" refType="h" fact="0.157"/>
        <dgm:constr type="b" for="ch" forName="balance_23" refType="h" fact="0.85"/>
        <dgm:constr type="ctrX" for="ch" forName="balance_23" refType="w" fact="0.5"/>
        <dgm:constr type="w" for="ch" forName="balance_24" refType="w"/>
        <dgm:constr type="h" for="ch" forName="balance_24" refType="h" fact="0.157"/>
        <dgm:constr type="b" for="ch" forName="balance_24" refType="h" fact="0.85"/>
        <dgm:constr type="ctrX" for="ch" forName="balance_24" refType="w" fact="0.5"/>
        <dgm:constr type="w" for="ch" forName="balance_30" refType="w"/>
        <dgm:constr type="h" for="ch" forName="balance_30" refType="h" fact="0.157"/>
        <dgm:constr type="b" for="ch" forName="balance_30" refType="h" fact="0.85"/>
        <dgm:constr type="ctrX" for="ch" forName="balance_30" refType="w" fact="0.5"/>
        <dgm:constr type="w" for="ch" forName="balance_31" refType="w"/>
        <dgm:constr type="h" for="ch" forName="balance_31" refType="h" fact="0.157"/>
        <dgm:constr type="b" for="ch" forName="balance_31" refType="h" fact="0.85"/>
        <dgm:constr type="ctrX" for="ch" forName="balance_31" refType="w" fact="0.5"/>
        <dgm:constr type="w" for="ch" forName="balance_32" refType="w"/>
        <dgm:constr type="h" for="ch" forName="balance_32" refType="h" fact="0.157"/>
        <dgm:constr type="b" for="ch" forName="balance_32" refType="h" fact="0.85"/>
        <dgm:constr type="ctrX" for="ch" forName="balance_32" refType="w" fact="0.5"/>
        <dgm:constr type="w" for="ch" forName="balance_33" refType="w" fact="0.9"/>
        <dgm:constr type="h" for="ch" forName="balance_33" refType="h" fact="0.076"/>
        <dgm:constr type="b" for="ch" forName="balance_33" refType="h" fact="0.81"/>
        <dgm:constr type="ctrX" for="ch" forName="balance_33" refType="w" fact="0.5"/>
        <dgm:constr type="w" for="ch" forName="balance_34" refType="w"/>
        <dgm:constr type="h" for="ch" forName="balance_34" refType="h" fact="0.157"/>
        <dgm:constr type="b" for="ch" forName="balance_34" refType="h" fact="0.85"/>
        <dgm:constr type="ctrX" for="ch" forName="balance_34" refType="w" fact="0.5"/>
        <dgm:constr type="w" for="ch" forName="balance_40" refType="w"/>
        <dgm:constr type="h" for="ch" forName="balance_40" refType="h" fact="0.157"/>
        <dgm:constr type="b" for="ch" forName="balance_40" refType="h" fact="0.85"/>
        <dgm:constr type="ctrX" for="ch" forName="balance_40" refType="w" fact="0.5"/>
        <dgm:constr type="w" for="ch" forName="balance_41" refType="w"/>
        <dgm:constr type="h" for="ch" forName="balance_41" refType="h" fact="0.157"/>
        <dgm:constr type="b" for="ch" forName="balance_41" refType="h" fact="0.85"/>
        <dgm:constr type="ctrX" for="ch" forName="balance_41" refType="w" fact="0.5"/>
        <dgm:constr type="w" for="ch" forName="balance_42" refType="w"/>
        <dgm:constr type="h" for="ch" forName="balance_42" refType="h" fact="0.157"/>
        <dgm:constr type="b" for="ch" forName="balance_42" refType="h" fact="0.85"/>
        <dgm:constr type="ctrX" for="ch" forName="balance_42" refType="w" fact="0.5"/>
        <dgm:constr type="w" for="ch" forName="balance_43" refType="w"/>
        <dgm:constr type="h" for="ch" forName="balance_43" refType="h" fact="0.157"/>
        <dgm:constr type="b" for="ch" forName="balance_43" refType="h" fact="0.85"/>
        <dgm:constr type="ctrX" for="ch" forName="balance_43" refType="w" fact="0.5"/>
        <dgm:constr type="w" for="ch" forName="balance_44" refType="w" fact="0.9"/>
        <dgm:constr type="h" for="ch" forName="balance_44" refType="h" fact="0.076"/>
        <dgm:constr type="b" for="ch" forName="balance_44" refType="h" fact="0.81"/>
        <dgm:constr type="ctrX" for="ch" forName="balance_44" refType="w" fact="0.5"/>
        <dgm:constr type="w" for="ch" forName="right_01_1" refType="w" fact="0.4"/>
        <dgm:constr type="h" for="ch" forName="right_01_1" refType="h" fact="0.7"/>
        <dgm:constr type="b" for="ch" forName="right_01_1" refType="h" fact="0.76"/>
        <dgm:constr type="ctrX" for="ch" forName="right_01_1" refType="w" fact="0.78"/>
        <dgm:constr type="w" for="ch" forName="left_10_1" refType="w" fact="0.4"/>
        <dgm:constr type="h" for="ch" forName="left_10_1" refType="h" fact="0.7"/>
        <dgm:constr type="b" for="ch" forName="left_10_1" refType="h" fact="0.76"/>
        <dgm:constr type="ctrX" for="ch" forName="left_10_1" refType="w" fact="0.22"/>
        <dgm:constr type="w" for="ch" forName="right_11_1" refType="w" fact="0.36"/>
        <dgm:constr type="h" for="ch" forName="right_11_1" refType="h" fact="0.67"/>
        <dgm:constr type="b" for="ch" forName="right_11_1" refType="h" fact="0.725"/>
        <dgm:constr type="ctrX" for="ch" forName="right_11_1" refType="w" fact="0.76"/>
        <dgm:constr type="w" for="ch" forName="left_11_1" refType="w" fact="0.36"/>
        <dgm:constr type="h" for="ch" forName="left_11_1" refType="h" fact="0.67"/>
        <dgm:constr type="b" for="ch" forName="left_11_1" refType="h" fact="0.725"/>
        <dgm:constr type="ctrX" for="ch" forName="left_11_1" refType="w" fact="0.24"/>
        <dgm:constr type="w" for="ch" forName="right_02_1" refType="w" fact="0.388"/>
        <dgm:constr type="h" for="ch" forName="right_02_1" refType="h" fact="0.36"/>
        <dgm:constr type="b" for="ch" forName="right_02_1" refType="h" fact="0.76"/>
        <dgm:constr type="ctrX" for="ch" forName="right_02_1" refType="w" fact="0.77"/>
        <dgm:constr type="w" for="ch" forName="right_02_2" refType="w" fact="0.388"/>
        <dgm:constr type="h" for="ch" forName="right_02_2" refType="h" fact="0.36"/>
        <dgm:constr type="b" for="ch" forName="right_02_2" refType="h" fact="0.42"/>
        <dgm:constr type="ctrX" for="ch" forName="right_02_2" refType="w" fact="0.79"/>
        <dgm:constr type="w" for="ch" forName="left_20_1" refType="w" fact="0.388"/>
        <dgm:constr type="h" for="ch" forName="left_20_1" refType="h" fact="0.36"/>
        <dgm:constr type="b" for="ch" forName="left_20_1" refType="h" fact="0.76"/>
        <dgm:constr type="ctrX" for="ch" forName="left_20_1" refType="w" fact="0.23"/>
        <dgm:constr type="w" for="ch" forName="left_20_2" refType="w" fact="0.388"/>
        <dgm:constr type="h" for="ch" forName="left_20_2" refType="h" fact="0.36"/>
        <dgm:constr type="b" for="ch" forName="left_20_2" refType="h" fact="0.42"/>
        <dgm:constr type="ctrX" for="ch" forName="left_20_2" refType="w" fact="0.21"/>
        <dgm:constr type="w" for="ch" forName="right_12_1" refType="w" fact="0.388"/>
        <dgm:constr type="h" for="ch" forName="right_12_1" refType="h" fact="0.36"/>
        <dgm:constr type="b" for="ch" forName="right_12_1" refType="h" fact="0.76"/>
        <dgm:constr type="ctrX" for="ch" forName="right_12_1" refType="w" fact="0.77"/>
        <dgm:constr type="w" for="ch" forName="right_12_2" refType="w" fact="0.388"/>
        <dgm:constr type="h" for="ch" forName="right_12_2" refType="h" fact="0.36"/>
        <dgm:constr type="b" for="ch" forName="right_12_2" refType="h" fact="0.42"/>
        <dgm:constr type="ctrX" for="ch" forName="right_12_2" refType="w" fact="0.79"/>
        <dgm:constr type="w" for="ch" forName="left_12_1" refType="w" fact="0.388"/>
        <dgm:constr type="h" for="ch" forName="left_12_1" refType="h" fact="0.36"/>
        <dgm:constr type="b" for="ch" forName="left_12_1" refType="h" fact="0.715"/>
        <dgm:constr type="ctrX" for="ch" forName="left_12_1" refType="w" fact="0.255"/>
        <dgm:constr type="w" for="ch" forName="right_22_1" refType="w" fact="0.36"/>
        <dgm:constr type="h" for="ch" forName="right_22_1" refType="h" fact="0.32"/>
        <dgm:constr type="b" for="ch" forName="right_22_1" refType="h" fact="0.725"/>
        <dgm:constr type="ctrX" for="ch" forName="right_22_1" refType="w" fact="0.76"/>
        <dgm:constr type="w" for="ch" forName="right_22_2" refType="w" fact="0.36"/>
        <dgm:constr type="h" for="ch" forName="right_22_2" refType="h" fact="0.32"/>
        <dgm:constr type="b" for="ch" forName="right_22_2" refType="h" fact="0.39"/>
        <dgm:constr type="ctrX" for="ch" forName="right_22_2" refType="w" fact="0.76"/>
        <dgm:constr type="w" for="ch" forName="left_22_1" refType="w" fact="0.36"/>
        <dgm:constr type="h" for="ch" forName="left_22_1" refType="h" fact="0.32"/>
        <dgm:constr type="b" for="ch" forName="left_22_1" refType="h" fact="0.725"/>
        <dgm:constr type="ctrX" for="ch" forName="left_22_1" refType="w" fact="0.24"/>
        <dgm:constr type="w" for="ch" forName="left_22_2" refType="w" fact="0.36"/>
        <dgm:constr type="h" for="ch" forName="left_22_2" refType="h" fact="0.32"/>
        <dgm:constr type="b" for="ch" forName="left_22_2" refType="h" fact="0.39"/>
        <dgm:constr type="ctrX" for="ch" forName="left_22_2" refType="w" fact="0.24"/>
        <dgm:constr type="w" for="ch" forName="left_21_1" refType="w" fact="0.388"/>
        <dgm:constr type="h" for="ch" forName="left_21_1" refType="h" fact="0.36"/>
        <dgm:constr type="b" for="ch" forName="left_21_1" refType="h" fact="0.76"/>
        <dgm:constr type="ctrX" for="ch" forName="left_21_1" refType="w" fact="0.23"/>
        <dgm:constr type="w" for="ch" forName="left_21_2" refType="w" fact="0.388"/>
        <dgm:constr type="h" for="ch" forName="left_21_2" refType="h" fact="0.36"/>
        <dgm:constr type="b" for="ch" forName="left_21_2" refType="h" fact="0.42"/>
        <dgm:constr type="ctrX" for="ch" forName="left_21_2" refType="w" fact="0.21"/>
        <dgm:constr type="w" for="ch" forName="right_21_1" refType="w" fact="0.388"/>
        <dgm:constr type="h" for="ch" forName="right_21_1" refType="h" fact="0.36"/>
        <dgm:constr type="b" for="ch" forName="right_21_1" refType="h" fact="0.715"/>
        <dgm:constr type="ctrX" for="ch" forName="right_21_1" refType="w" fact="0.745"/>
        <dgm:constr type="w" for="ch" forName="right_03_1" refType="w" fact="0.37"/>
        <dgm:constr type="h" for="ch" forName="right_03_1" refType="h" fact="0.24"/>
        <dgm:constr type="b" for="ch" forName="right_03_1" refType="h" fact="0.76"/>
        <dgm:constr type="ctrX" for="ch" forName="right_03_1" refType="w" fact="0.77"/>
        <dgm:constr type="w" for="ch" forName="right_03_2" refType="w" fact="0.37"/>
        <dgm:constr type="h" for="ch" forName="right_03_2" refType="h" fact="0.24"/>
        <dgm:constr type="b" for="ch" forName="right_03_2" refType="h" fact="0.535"/>
        <dgm:constr type="ctrX" for="ch" forName="right_03_2" refType="w" fact="0.783"/>
        <dgm:constr type="w" for="ch" forName="right_03_3" refType="w" fact="0.37"/>
        <dgm:constr type="h" for="ch" forName="right_03_3" refType="h" fact="0.24"/>
        <dgm:constr type="b" for="ch" forName="right_03_3" refType="h" fact="0.315"/>
        <dgm:constr type="ctrX" for="ch" forName="right_03_3" refType="w" fact="0.796"/>
        <dgm:constr type="w" for="ch" forName="left_30_1" refType="w" fact="0.37"/>
        <dgm:constr type="h" for="ch" forName="left_30_1" refType="h" fact="0.24"/>
        <dgm:constr type="b" for="ch" forName="left_30_1" refType="h" fact="0.76"/>
        <dgm:constr type="ctrX" for="ch" forName="left_30_1" refType="w" fact="0.23"/>
        <dgm:constr type="w" for="ch" forName="left_30_2" refType="w" fact="0.37"/>
        <dgm:constr type="h" for="ch" forName="left_30_2" refType="h" fact="0.24"/>
        <dgm:constr type="b" for="ch" forName="left_30_2" refType="h" fact="0.535"/>
        <dgm:constr type="ctrX" for="ch" forName="left_30_2" refType="w" fact="0.217"/>
        <dgm:constr type="w" for="ch" forName="left_30_3" refType="w" fact="0.37"/>
        <dgm:constr type="h" for="ch" forName="left_30_3" refType="h" fact="0.24"/>
        <dgm:constr type="b" for="ch" forName="left_30_3" refType="h" fact="0.315"/>
        <dgm:constr type="ctrX" for="ch" forName="left_30_3" refType="w" fact="0.204"/>
        <dgm:constr type="w" for="ch" forName="right_13_1" refType="w" fact="0.37"/>
        <dgm:constr type="h" for="ch" forName="right_13_1" refType="h" fact="0.24"/>
        <dgm:constr type="b" for="ch" forName="right_13_1" refType="h" fact="0.76"/>
        <dgm:constr type="ctrX" for="ch" forName="right_13_1" refType="w" fact="0.77"/>
        <dgm:constr type="w" for="ch" forName="right_13_2" refType="w" fact="0.37"/>
        <dgm:constr type="h" for="ch" forName="right_13_2" refType="h" fact="0.24"/>
        <dgm:constr type="b" for="ch" forName="right_13_2" refType="h" fact="0.535"/>
        <dgm:constr type="ctrX" for="ch" forName="right_13_2" refType="w" fact="0.783"/>
        <dgm:constr type="w" for="ch" forName="right_13_3" refType="w" fact="0.37"/>
        <dgm:constr type="h" for="ch" forName="right_13_3" refType="h" fact="0.24"/>
        <dgm:constr type="b" for="ch" forName="right_13_3" refType="h" fact="0.315"/>
        <dgm:constr type="ctrX" for="ch" forName="right_13_3" refType="w" fact="0.796"/>
        <dgm:constr type="w" for="ch" forName="left_13_1" refType="w" fact="0.37"/>
        <dgm:constr type="h" for="ch" forName="left_13_1" refType="h" fact="0.24"/>
        <dgm:constr type="b" for="ch" forName="left_13_1" refType="h" fact="0.715"/>
        <dgm:constr type="ctrX" for="ch" forName="left_13_1" refType="w" fact="0.255"/>
        <dgm:constr type="w" for="ch" forName="left_31_1" refType="w" fact="0.37"/>
        <dgm:constr type="h" for="ch" forName="left_31_1" refType="h" fact="0.24"/>
        <dgm:constr type="b" for="ch" forName="left_31_1" refType="h" fact="0.76"/>
        <dgm:constr type="ctrX" for="ch" forName="left_31_1" refType="w" fact="0.23"/>
        <dgm:constr type="w" for="ch" forName="left_31_2" refType="w" fact="0.37"/>
        <dgm:constr type="h" for="ch" forName="left_31_2" refType="h" fact="0.24"/>
        <dgm:constr type="b" for="ch" forName="left_31_2" refType="h" fact="0.535"/>
        <dgm:constr type="ctrX" for="ch" forName="left_31_2" refType="w" fact="0.217"/>
        <dgm:constr type="w" for="ch" forName="left_31_3" refType="w" fact="0.37"/>
        <dgm:constr type="h" for="ch" forName="left_31_3" refType="h" fact="0.24"/>
        <dgm:constr type="b" for="ch" forName="left_31_3" refType="h" fact="0.315"/>
        <dgm:constr type="ctrX" for="ch" forName="left_31_3" refType="w" fact="0.204"/>
        <dgm:constr type="w" for="ch" forName="right_31_1" refType="w" fact="0.37"/>
        <dgm:constr type="h" for="ch" forName="right_31_1" refType="h" fact="0.24"/>
        <dgm:constr type="b" for="ch" forName="right_31_1" refType="h" fact="0.715"/>
        <dgm:constr type="ctrX" for="ch" forName="right_31_1" refType="w" fact="0.745"/>
        <dgm:constr type="w" for="ch" forName="right_23_1" refType="w" fact="0.37"/>
        <dgm:constr type="h" for="ch" forName="right_23_1" refType="h" fact="0.24"/>
        <dgm:constr type="b" for="ch" forName="right_23_1" refType="h" fact="0.76"/>
        <dgm:constr type="ctrX" for="ch" forName="right_23_1" refType="w" fact="0.77"/>
        <dgm:constr type="w" for="ch" forName="right_23_2" refType="w" fact="0.37"/>
        <dgm:constr type="h" for="ch" forName="right_23_2" refType="h" fact="0.24"/>
        <dgm:constr type="b" for="ch" forName="right_23_2" refType="h" fact="0.535"/>
        <dgm:constr type="ctrX" for="ch" forName="right_23_2" refType="w" fact="0.783"/>
        <dgm:constr type="w" for="ch" forName="right_23_3" refType="w" fact="0.37"/>
        <dgm:constr type="h" for="ch" forName="right_23_3" refType="h" fact="0.24"/>
        <dgm:constr type="b" for="ch" forName="right_23_3" refType="h" fact="0.315"/>
        <dgm:constr type="ctrX" for="ch" forName="right_23_3" refType="w" fact="0.796"/>
        <dgm:constr type="w" for="ch" forName="left_23_1" refType="w" fact="0.37"/>
        <dgm:constr type="h" for="ch" forName="left_23_1" refType="h" fact="0.24"/>
        <dgm:constr type="b" for="ch" forName="left_23_1" refType="h" fact="0.715"/>
        <dgm:constr type="ctrX" for="ch" forName="left_23_1" refType="w" fact="0.255"/>
        <dgm:constr type="w" for="ch" forName="left_23_2" refType="w" fact="0.37"/>
        <dgm:constr type="h" for="ch" forName="left_23_2" refType="h" fact="0.24"/>
        <dgm:constr type="b" for="ch" forName="left_23_2" refType="h" fact="0.49"/>
        <dgm:constr type="ctrX" for="ch" forName="left_23_2" refType="w" fact="0.268"/>
        <dgm:constr type="w" for="ch" forName="left_32_1" refType="w" fact="0.37"/>
        <dgm:constr type="h" for="ch" forName="left_32_1" refType="h" fact="0.24"/>
        <dgm:constr type="b" for="ch" forName="left_32_1" refType="h" fact="0.76"/>
        <dgm:constr type="ctrX" for="ch" forName="left_32_1" refType="w" fact="0.23"/>
        <dgm:constr type="w" for="ch" forName="left_32_2" refType="w" fact="0.37"/>
        <dgm:constr type="h" for="ch" forName="left_32_2" refType="h" fact="0.24"/>
        <dgm:constr type="b" for="ch" forName="left_32_2" refType="h" fact="0.535"/>
        <dgm:constr type="ctrX" for="ch" forName="left_32_2" refType="w" fact="0.217"/>
        <dgm:constr type="w" for="ch" forName="left_32_3" refType="w" fact="0.37"/>
        <dgm:constr type="h" for="ch" forName="left_32_3" refType="h" fact="0.24"/>
        <dgm:constr type="b" for="ch" forName="left_32_3" refType="h" fact="0.315"/>
        <dgm:constr type="ctrX" for="ch" forName="left_32_3" refType="w" fact="0.204"/>
        <dgm:constr type="w" for="ch" forName="right_32_1" refType="w" fact="0.37"/>
        <dgm:constr type="h" for="ch" forName="right_32_1" refType="h" fact="0.24"/>
        <dgm:constr type="b" for="ch" forName="right_32_1" refType="h" fact="0.715"/>
        <dgm:constr type="ctrX" for="ch" forName="right_32_1" refType="w" fact="0.745"/>
        <dgm:constr type="w" for="ch" forName="right_32_2" refType="w" fact="0.37"/>
        <dgm:constr type="h" for="ch" forName="right_32_2" refType="h" fact="0.24"/>
        <dgm:constr type="b" for="ch" forName="right_32_2" refType="h" fact="0.49"/>
        <dgm:constr type="ctrX" for="ch" forName="right_32_2" refType="w" fact="0.732"/>
        <dgm:constr type="w" for="ch" forName="right_33_1" refType="w" fact="0.36"/>
        <dgm:constr type="h" for="ch" forName="right_33_1" refType="h" fact="0.21"/>
        <dgm:constr type="b" for="ch" forName="right_33_1" refType="h" fact="0.725"/>
        <dgm:constr type="ctrX" for="ch" forName="right_33_1" refType="w" fact="0.76"/>
        <dgm:constr type="w" for="ch" forName="right_33_2" refType="w" fact="0.36"/>
        <dgm:constr type="h" for="ch" forName="right_33_2" refType="h" fact="0.21"/>
        <dgm:constr type="b" for="ch" forName="right_33_2" refType="h" fact="0.5"/>
        <dgm:constr type="ctrX" for="ch" forName="right_33_2" refType="w" fact="0.76"/>
        <dgm:constr type="w" for="ch" forName="right_33_3" refType="w" fact="0.36"/>
        <dgm:constr type="h" for="ch" forName="right_33_3" refType="h" fact="0.21"/>
        <dgm:constr type="b" for="ch" forName="right_33_3" refType="h" fact="0.275"/>
        <dgm:constr type="ctrX" for="ch" forName="right_33_3" refType="w" fact="0.76"/>
        <dgm:constr type="w" for="ch" forName="left_33_1" refType="w" fact="0.36"/>
        <dgm:constr type="h" for="ch" forName="left_33_1" refType="h" fact="0.21"/>
        <dgm:constr type="b" for="ch" forName="left_33_1" refType="h" fact="0.725"/>
        <dgm:constr type="ctrX" for="ch" forName="left_33_1" refType="w" fact="0.24"/>
        <dgm:constr type="w" for="ch" forName="left_33_2" refType="w" fact="0.36"/>
        <dgm:constr type="h" for="ch" forName="left_33_2" refType="h" fact="0.21"/>
        <dgm:constr type="b" for="ch" forName="left_33_2" refType="h" fact="0.5"/>
        <dgm:constr type="ctrX" for="ch" forName="left_33_2" refType="w" fact="0.24"/>
        <dgm:constr type="w" for="ch" forName="left_33_3" refType="w" fact="0.36"/>
        <dgm:constr type="h" for="ch" forName="left_33_3" refType="h" fact="0.21"/>
        <dgm:constr type="b" for="ch" forName="left_33_3" refType="h" fact="0.275"/>
        <dgm:constr type="ctrX" for="ch" forName="left_33_3" refType="w" fact="0.24"/>
        <dgm:constr type="w" for="ch" forName="right_04_1" refType="w" fact="0.365"/>
        <dgm:constr type="h" for="ch" forName="right_04_1" refType="h" fact="0.185"/>
        <dgm:constr type="b" for="ch" forName="right_04_1" refType="h" fact="0.76"/>
        <dgm:constr type="ctrX" for="ch" forName="right_04_1" refType="w" fact="0.77"/>
        <dgm:constr type="w" for="ch" forName="right_04_2" refType="w" fact="0.365"/>
        <dgm:constr type="h" for="ch" forName="right_04_2" refType="h" fact="0.185"/>
        <dgm:constr type="b" for="ch" forName="right_04_2" refType="h" fact="0.595"/>
        <dgm:constr type="ctrX" for="ch" forName="right_04_2" refType="w" fact="0.78"/>
        <dgm:constr type="w" for="ch" forName="right_04_3" refType="w" fact="0.365"/>
        <dgm:constr type="h" for="ch" forName="right_04_3" refType="h" fact="0.185"/>
        <dgm:constr type="b" for="ch" forName="right_04_3" refType="h" fact="0.43"/>
        <dgm:constr type="ctrX" for="ch" forName="right_04_3" refType="w" fact="0.79"/>
        <dgm:constr type="w" for="ch" forName="right_04_4" refType="w" fact="0.365"/>
        <dgm:constr type="h" for="ch" forName="right_04_4" refType="h" fact="0.185"/>
        <dgm:constr type="b" for="ch" forName="right_04_4" refType="h" fact="0.265"/>
        <dgm:constr type="ctrX" for="ch" forName="right_04_4" refType="w" fact="0.8"/>
        <dgm:constr type="w" for="ch" forName="left_40_1" refType="w" fact="0.365"/>
        <dgm:constr type="h" for="ch" forName="left_40_1" refType="h" fact="0.185"/>
        <dgm:constr type="b" for="ch" forName="left_40_1" refType="h" fact="0.76"/>
        <dgm:constr type="ctrX" for="ch" forName="left_40_1" refType="w" fact="0.23"/>
        <dgm:constr type="w" for="ch" forName="left_40_2" refType="w" fact="0.365"/>
        <dgm:constr type="h" for="ch" forName="left_40_2" refType="h" fact="0.185"/>
        <dgm:constr type="b" for="ch" forName="left_40_2" refType="h" fact="0.595"/>
        <dgm:constr type="ctrX" for="ch" forName="left_40_2" refType="w" fact="0.22"/>
        <dgm:constr type="w" for="ch" forName="left_40_3" refType="w" fact="0.365"/>
        <dgm:constr type="h" for="ch" forName="left_40_3" refType="h" fact="0.185"/>
        <dgm:constr type="b" for="ch" forName="left_40_3" refType="h" fact="0.43"/>
        <dgm:constr type="ctrX" for="ch" forName="left_40_3" refType="w" fact="0.21"/>
        <dgm:constr type="w" for="ch" forName="left_40_4" refType="w" fact="0.365"/>
        <dgm:constr type="h" for="ch" forName="left_40_4" refType="h" fact="0.185"/>
        <dgm:constr type="b" for="ch" forName="left_40_4" refType="h" fact="0.265"/>
        <dgm:constr type="ctrX" for="ch" forName="left_40_4" refType="w" fact="0.2"/>
        <dgm:constr type="w" for="ch" forName="right_14_1" refType="w" fact="0.365"/>
        <dgm:constr type="h" for="ch" forName="right_14_1" refType="h" fact="0.185"/>
        <dgm:constr type="b" for="ch" forName="right_14_1" refType="h" fact="0.76"/>
        <dgm:constr type="ctrX" for="ch" forName="right_14_1" refType="w" fact="0.77"/>
        <dgm:constr type="w" for="ch" forName="right_14_2" refType="w" fact="0.365"/>
        <dgm:constr type="h" for="ch" forName="right_14_2" refType="h" fact="0.185"/>
        <dgm:constr type="b" for="ch" forName="right_14_2" refType="h" fact="0.595"/>
        <dgm:constr type="ctrX" for="ch" forName="right_14_2" refType="w" fact="0.78"/>
        <dgm:constr type="w" for="ch" forName="right_14_3" refType="w" fact="0.365"/>
        <dgm:constr type="h" for="ch" forName="right_14_3" refType="h" fact="0.185"/>
        <dgm:constr type="b" for="ch" forName="right_14_3" refType="h" fact="0.43"/>
        <dgm:constr type="ctrX" for="ch" forName="right_14_3" refType="w" fact="0.79"/>
        <dgm:constr type="w" for="ch" forName="right_14_4" refType="w" fact="0.365"/>
        <dgm:constr type="h" for="ch" forName="right_14_4" refType="h" fact="0.185"/>
        <dgm:constr type="b" for="ch" forName="right_14_4" refType="h" fact="0.265"/>
        <dgm:constr type="ctrX" for="ch" forName="right_14_4" refType="w" fact="0.8"/>
        <dgm:constr type="w" for="ch" forName="left_14_1" refType="w" fact="0.365"/>
        <dgm:constr type="h" for="ch" forName="left_14_1" refType="h" fact="0.185"/>
        <dgm:constr type="b" for="ch" forName="left_14_1" refType="h" fact="0.715"/>
        <dgm:constr type="ctrX" for="ch" forName="left_14_1" refType="w" fact="0.25"/>
        <dgm:constr type="w" for="ch" forName="left_41_1" refType="w" fact="0.365"/>
        <dgm:constr type="h" for="ch" forName="left_41_1" refType="h" fact="0.185"/>
        <dgm:constr type="b" for="ch" forName="left_41_1" refType="h" fact="0.76"/>
        <dgm:constr type="ctrX" for="ch" forName="left_41_1" refType="w" fact="0.23"/>
        <dgm:constr type="w" for="ch" forName="left_41_2" refType="w" fact="0.365"/>
        <dgm:constr type="h" for="ch" forName="left_41_2" refType="h" fact="0.185"/>
        <dgm:constr type="b" for="ch" forName="left_41_2" refType="h" fact="0.595"/>
        <dgm:constr type="ctrX" for="ch" forName="left_41_2" refType="w" fact="0.22"/>
        <dgm:constr type="w" for="ch" forName="left_41_3" refType="w" fact="0.365"/>
        <dgm:constr type="h" for="ch" forName="left_41_3" refType="h" fact="0.185"/>
        <dgm:constr type="b" for="ch" forName="left_41_3" refType="h" fact="0.43"/>
        <dgm:constr type="ctrX" for="ch" forName="left_41_3" refType="w" fact="0.21"/>
        <dgm:constr type="w" for="ch" forName="left_41_4" refType="w" fact="0.365"/>
        <dgm:constr type="h" for="ch" forName="left_41_4" refType="h" fact="0.185"/>
        <dgm:constr type="b" for="ch" forName="left_41_4" refType="h" fact="0.265"/>
        <dgm:constr type="ctrX" for="ch" forName="left_41_4" refType="w" fact="0.2"/>
        <dgm:constr type="w" for="ch" forName="right_41_1" refType="w" fact="0.365"/>
        <dgm:constr type="h" for="ch" forName="right_41_1" refType="h" fact="0.185"/>
        <dgm:constr type="b" for="ch" forName="right_41_1" refType="h" fact="0.715"/>
        <dgm:constr type="ctrX" for="ch" forName="right_41_1" refType="w" fact="0.75"/>
        <dgm:constr type="w" for="ch" forName="right_24_1" refType="w" fact="0.365"/>
        <dgm:constr type="h" for="ch" forName="right_24_1" refType="h" fact="0.185"/>
        <dgm:constr type="b" for="ch" forName="right_24_1" refType="h" fact="0.76"/>
        <dgm:constr type="ctrX" for="ch" forName="right_24_1" refType="w" fact="0.77"/>
        <dgm:constr type="w" for="ch" forName="right_24_2" refType="w" fact="0.365"/>
        <dgm:constr type="h" for="ch" forName="right_24_2" refType="h" fact="0.185"/>
        <dgm:constr type="b" for="ch" forName="right_24_2" refType="h" fact="0.595"/>
        <dgm:constr type="ctrX" for="ch" forName="right_24_2" refType="w" fact="0.78"/>
        <dgm:constr type="w" for="ch" forName="right_24_3" refType="w" fact="0.365"/>
        <dgm:constr type="h" for="ch" forName="right_24_3" refType="h" fact="0.185"/>
        <dgm:constr type="b" for="ch" forName="right_24_3" refType="h" fact="0.43"/>
        <dgm:constr type="ctrX" for="ch" forName="right_24_3" refType="w" fact="0.79"/>
        <dgm:constr type="w" for="ch" forName="right_24_4" refType="w" fact="0.365"/>
        <dgm:constr type="h" for="ch" forName="right_24_4" refType="h" fact="0.185"/>
        <dgm:constr type="b" for="ch" forName="right_24_4" refType="h" fact="0.265"/>
        <dgm:constr type="ctrX" for="ch" forName="right_24_4" refType="w" fact="0.8"/>
        <dgm:constr type="w" for="ch" forName="left_24_1" refType="w" fact="0.365"/>
        <dgm:constr type="h" for="ch" forName="left_24_1" refType="h" fact="0.185"/>
        <dgm:constr type="b" for="ch" forName="left_24_1" refType="h" fact="0.715"/>
        <dgm:constr type="ctrX" for="ch" forName="left_24_1" refType="w" fact="0.25"/>
        <dgm:constr type="w" for="ch" forName="left_24_2" refType="w" fact="0.365"/>
        <dgm:constr type="h" for="ch" forName="left_24_2" refType="h" fact="0.185"/>
        <dgm:constr type="b" for="ch" forName="left_24_2" refType="h" fact="0.55"/>
        <dgm:constr type="ctrX" for="ch" forName="left_24_2" refType="w" fact="0.26"/>
        <dgm:constr type="w" for="ch" forName="left_42_1" refType="w" fact="0.365"/>
        <dgm:constr type="h" for="ch" forName="left_42_1" refType="h" fact="0.185"/>
        <dgm:constr type="b" for="ch" forName="left_42_1" refType="h" fact="0.76"/>
        <dgm:constr type="ctrX" for="ch" forName="left_42_1" refType="w" fact="0.23"/>
        <dgm:constr type="w" for="ch" forName="left_42_2" refType="w" fact="0.365"/>
        <dgm:constr type="h" for="ch" forName="left_42_2" refType="h" fact="0.185"/>
        <dgm:constr type="b" for="ch" forName="left_42_2" refType="h" fact="0.595"/>
        <dgm:constr type="ctrX" for="ch" forName="left_42_2" refType="w" fact="0.22"/>
        <dgm:constr type="w" for="ch" forName="left_42_3" refType="w" fact="0.365"/>
        <dgm:constr type="h" for="ch" forName="left_42_3" refType="h" fact="0.185"/>
        <dgm:constr type="b" for="ch" forName="left_42_3" refType="h" fact="0.43"/>
        <dgm:constr type="ctrX" for="ch" forName="left_42_3" refType="w" fact="0.21"/>
        <dgm:constr type="w" for="ch" forName="left_42_4" refType="w" fact="0.365"/>
        <dgm:constr type="h" for="ch" forName="left_42_4" refType="h" fact="0.185"/>
        <dgm:constr type="b" for="ch" forName="left_42_4" refType="h" fact="0.265"/>
        <dgm:constr type="ctrX" for="ch" forName="left_42_4" refType="w" fact="0.2"/>
        <dgm:constr type="w" for="ch" forName="right_42_1" refType="w" fact="0.365"/>
        <dgm:constr type="h" for="ch" forName="right_42_1" refType="h" fact="0.185"/>
        <dgm:constr type="b" for="ch" forName="right_42_1" refType="h" fact="0.715"/>
        <dgm:constr type="ctrX" for="ch" forName="right_42_1" refType="w" fact="0.75"/>
        <dgm:constr type="w" for="ch" forName="right_42_2" refType="w" fact="0.365"/>
        <dgm:constr type="h" for="ch" forName="right_42_2" refType="h" fact="0.185"/>
        <dgm:constr type="b" for="ch" forName="right_42_2" refType="h" fact="0.55"/>
        <dgm:constr type="ctrX" for="ch" forName="right_42_2" refType="w" fact="0.74"/>
        <dgm:constr type="w" for="ch" forName="right_34_1" refType="w" fact="0.365"/>
        <dgm:constr type="h" for="ch" forName="right_34_1" refType="h" fact="0.185"/>
        <dgm:constr type="b" for="ch" forName="right_34_1" refType="h" fact="0.76"/>
        <dgm:constr type="ctrX" for="ch" forName="right_34_1" refType="w" fact="0.77"/>
        <dgm:constr type="w" for="ch" forName="right_34_2" refType="w" fact="0.365"/>
        <dgm:constr type="h" for="ch" forName="right_34_2" refType="h" fact="0.185"/>
        <dgm:constr type="b" for="ch" forName="right_34_2" refType="h" fact="0.595"/>
        <dgm:constr type="ctrX" for="ch" forName="right_34_2" refType="w" fact="0.78"/>
        <dgm:constr type="w" for="ch" forName="right_34_3" refType="w" fact="0.365"/>
        <dgm:constr type="h" for="ch" forName="right_34_3" refType="h" fact="0.185"/>
        <dgm:constr type="b" for="ch" forName="right_34_3" refType="h" fact="0.43"/>
        <dgm:constr type="ctrX" for="ch" forName="right_34_3" refType="w" fact="0.79"/>
        <dgm:constr type="w" for="ch" forName="right_34_4" refType="w" fact="0.365"/>
        <dgm:constr type="h" for="ch" forName="right_34_4" refType="h" fact="0.185"/>
        <dgm:constr type="b" for="ch" forName="right_34_4" refType="h" fact="0.265"/>
        <dgm:constr type="ctrX" for="ch" forName="right_34_4" refType="w" fact="0.8"/>
        <dgm:constr type="w" for="ch" forName="left_34_1" refType="w" fact="0.365"/>
        <dgm:constr type="h" for="ch" forName="left_34_1" refType="h" fact="0.185"/>
        <dgm:constr type="b" for="ch" forName="left_34_1" refType="h" fact="0.715"/>
        <dgm:constr type="ctrX" for="ch" forName="left_34_1" refType="w" fact="0.25"/>
        <dgm:constr type="w" for="ch" forName="left_34_2" refType="w" fact="0.365"/>
        <dgm:constr type="h" for="ch" forName="left_34_2" refType="h" fact="0.185"/>
        <dgm:constr type="b" for="ch" forName="left_34_2" refType="h" fact="0.55"/>
        <dgm:constr type="ctrX" for="ch" forName="left_34_2" refType="w" fact="0.26"/>
        <dgm:constr type="w" for="ch" forName="left_34_3" refType="w" fact="0.365"/>
        <dgm:constr type="h" for="ch" forName="left_34_3" refType="h" fact="0.185"/>
        <dgm:constr type="b" for="ch" forName="left_34_3" refType="h" fact="0.385"/>
        <dgm:constr type="ctrX" for="ch" forName="left_34_3" refType="w" fact="0.27"/>
        <dgm:constr type="w" for="ch" forName="left_43_1" refType="w" fact="0.365"/>
        <dgm:constr type="h" for="ch" forName="left_43_1" refType="h" fact="0.185"/>
        <dgm:constr type="b" for="ch" forName="left_43_1" refType="h" fact="0.76"/>
        <dgm:constr type="ctrX" for="ch" forName="left_43_1" refType="w" fact="0.23"/>
        <dgm:constr type="w" for="ch" forName="left_43_2" refType="w" fact="0.365"/>
        <dgm:constr type="h" for="ch" forName="left_43_2" refType="h" fact="0.185"/>
        <dgm:constr type="b" for="ch" forName="left_43_2" refType="h" fact="0.595"/>
        <dgm:constr type="ctrX" for="ch" forName="left_43_2" refType="w" fact="0.22"/>
        <dgm:constr type="w" for="ch" forName="left_43_3" refType="w" fact="0.365"/>
        <dgm:constr type="h" for="ch" forName="left_43_3" refType="h" fact="0.185"/>
        <dgm:constr type="b" for="ch" forName="left_43_3" refType="h" fact="0.43"/>
        <dgm:constr type="ctrX" for="ch" forName="left_43_3" refType="w" fact="0.21"/>
        <dgm:constr type="w" for="ch" forName="left_43_4" refType="w" fact="0.365"/>
        <dgm:constr type="h" for="ch" forName="left_43_4" refType="h" fact="0.185"/>
        <dgm:constr type="b" for="ch" forName="left_43_4" refType="h" fact="0.265"/>
        <dgm:constr type="ctrX" for="ch" forName="left_43_4" refType="w" fact="0.2"/>
        <dgm:constr type="w" for="ch" forName="right_43_1" refType="w" fact="0.365"/>
        <dgm:constr type="h" for="ch" forName="right_43_1" refType="h" fact="0.185"/>
        <dgm:constr type="b" for="ch" forName="right_43_1" refType="h" fact="0.715"/>
        <dgm:constr type="ctrX" for="ch" forName="right_43_1" refType="w" fact="0.75"/>
        <dgm:constr type="w" for="ch" forName="right_43_2" refType="w" fact="0.365"/>
        <dgm:constr type="h" for="ch" forName="right_43_2" refType="h" fact="0.185"/>
        <dgm:constr type="b" for="ch" forName="right_43_2" refType="h" fact="0.55"/>
        <dgm:constr type="ctrX" for="ch" forName="right_43_2" refType="w" fact="0.74"/>
        <dgm:constr type="w" for="ch" forName="right_43_3" refType="w" fact="0.365"/>
        <dgm:constr type="h" for="ch" forName="right_43_3" refType="h" fact="0.185"/>
        <dgm:constr type="b" for="ch" forName="right_43_3" refType="h" fact="0.385"/>
        <dgm:constr type="ctrX" for="ch" forName="right_43_3" refType="w" fact="0.73"/>
        <dgm:constr type="w" for="ch" forName="right_44_1" refType="w" fact="0.36"/>
        <dgm:constr type="h" for="ch" forName="right_44_1" refType="h" fact="0.154"/>
        <dgm:constr type="b" for="ch" forName="right_44_1" refType="h" fact="0.725"/>
        <dgm:constr type="ctrX" for="ch" forName="right_44_1" refType="w" fact="0.76"/>
        <dgm:constr type="w" for="ch" forName="right_44_2" refType="w" fact="0.36"/>
        <dgm:constr type="h" for="ch" forName="right_44_2" refType="h" fact="0.154"/>
        <dgm:constr type="b" for="ch" forName="right_44_2" refType="h" fact="0.559"/>
        <dgm:constr type="ctrX" for="ch" forName="right_44_2" refType="w" fact="0.76"/>
        <dgm:constr type="w" for="ch" forName="right_44_3" refType="w" fact="0.36"/>
        <dgm:constr type="h" for="ch" forName="right_44_3" refType="h" fact="0.154"/>
        <dgm:constr type="b" for="ch" forName="right_44_3" refType="h" fact="0.393"/>
        <dgm:constr type="ctrX" for="ch" forName="right_44_3" refType="w" fact="0.76"/>
        <dgm:constr type="w" for="ch" forName="right_44_4" refType="w" fact="0.36"/>
        <dgm:constr type="h" for="ch" forName="right_44_4" refType="h" fact="0.154"/>
        <dgm:constr type="b" for="ch" forName="right_44_4" refType="h" fact="0.224"/>
        <dgm:constr type="ctrX" for="ch" forName="right_44_4" refType="w" fact="0.76"/>
        <dgm:constr type="w" for="ch" forName="left_44_1" refType="w" fact="0.36"/>
        <dgm:constr type="h" for="ch" forName="left_44_1" refType="h" fact="0.154"/>
        <dgm:constr type="b" for="ch" forName="left_44_1" refType="h" fact="0.725"/>
        <dgm:constr type="ctrX" for="ch" forName="left_44_1" refType="w" fact="0.24"/>
        <dgm:constr type="w" for="ch" forName="left_44_2" refType="w" fact="0.36"/>
        <dgm:constr type="h" for="ch" forName="left_44_2" refType="h" fact="0.154"/>
        <dgm:constr type="b" for="ch" forName="left_44_2" refType="h" fact="0.559"/>
        <dgm:constr type="ctrX" for="ch" forName="left_44_2" refType="w" fact="0.24"/>
        <dgm:constr type="w" for="ch" forName="left_44_3" refType="w" fact="0.36"/>
        <dgm:constr type="h" for="ch" forName="left_44_3" refType="h" fact="0.154"/>
        <dgm:constr type="b" for="ch" forName="left_44_3" refType="h" fact="0.393"/>
        <dgm:constr type="ctrX" for="ch" forName="left_44_3" refType="w" fact="0.24"/>
        <dgm:constr type="w" for="ch" forName="left_44_4" refType="w" fact="0.36"/>
        <dgm:constr type="h" for="ch" forName="left_44_4" refType="h" fact="0.154"/>
        <dgm:constr type="b" for="ch" forName="left_44_4" refType="h" fact="0.224"/>
        <dgm:constr type="ctrX" for="ch" forName="left_44_4" refType="w" fact="0.24"/>
      </dgm:constrLst>
      <dgm:ruleLst/>
      <dgm:layoutNode name="dummyMaxCanvas_ChildArea">
        <dgm:alg type="sp"/>
        <dgm:shape xmlns:r="http://schemas.openxmlformats.org/officeDocument/2006/relationships" r:blip="">
          <dgm:adjLst/>
        </dgm:shape>
        <dgm:presOf/>
        <dgm:constrLst/>
        <dgm:ruleLst/>
      </dgm:layoutNode>
      <dgm:layoutNode name="fulcrum" styleLbl="alignAccFollowNode1">
        <dgm:alg type="sp"/>
        <dgm:shape xmlns:r="http://schemas.openxmlformats.org/officeDocument/2006/relationships" type="triangle" r:blip="">
          <dgm:adjLst/>
        </dgm:shape>
        <dgm:presOf/>
        <dgm:constrLst/>
        <dgm:ruleLst/>
      </dgm:layoutNode>
      <dgm:choose name="Name0">
        <dgm:if name="Name1" axis="ch ch" ptType="node node" st="1 1" cnt="1 0" func="cnt" op="equ" val="0">
          <dgm:choose name="Name2">
            <dgm:if name="Name3" axis="ch ch" ptType="node node" st="2 1" cnt="1 0" func="cnt" op="equ" val="0">
              <dgm:layoutNode name="balance_00" styleLbl="alignAccFollowNode1">
                <dgm:varLst>
                  <dgm:bulletEnabled val="1"/>
                </dgm:varLst>
                <dgm:alg type="sp"/>
                <dgm:shape xmlns:r="http://schemas.openxmlformats.org/officeDocument/2006/relationships" type="rect" r:blip="">
                  <dgm:adjLst/>
                </dgm:shape>
                <dgm:presOf/>
                <dgm:constrLst/>
                <dgm:ruleLst/>
              </dgm:layoutNode>
            </dgm:if>
            <dgm:else name="Name4">
              <dgm:choose name="Name5">
                <dgm:if name="Name6" axis="ch ch" ptType="node node" st="2 1" cnt="1 0" func="cnt" op="equ" val="1">
                  <dgm:layoutNode name="balance_01" styleLbl="alignAccFollowNode1">
                    <dgm:varLst>
                      <dgm:bulletEnabled val="1"/>
                    </dgm:varLst>
                    <dgm:alg type="sp"/>
                    <dgm:shape xmlns:r="http://schemas.openxmlformats.org/officeDocument/2006/relationships" rot="4" type="rect" r:blip="">
                      <dgm:adjLst/>
                    </dgm:shape>
                    <dgm:presOf/>
                    <dgm:constrLst/>
                    <dgm:ruleLst/>
                  </dgm:layoutNode>
                  <dgm:layoutNode name="right_01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7">
                  <dgm:choose name="Name8">
                    <dgm:if name="Name9" axis="ch ch" ptType="node node" st="2 1" cnt="1 0" func="cnt" op="equ" val="2">
                      <dgm:layoutNode name="balance_02" styleLbl="alignAccFollowNode1">
                        <dgm:varLst>
                          <dgm:bulletEnabled val="1"/>
                        </dgm:varLst>
                        <dgm:alg type="sp"/>
                        <dgm:shape xmlns:r="http://schemas.openxmlformats.org/officeDocument/2006/relationships" rot="4" type="rect" r:blip="">
                          <dgm:adjLst/>
                        </dgm:shape>
                        <dgm:presOf/>
                        <dgm:constrLst/>
                        <dgm:ruleLst/>
                      </dgm:layoutNode>
                      <dgm:layoutNode name="right_02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02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0">
                      <dgm:choose name="Name11">
                        <dgm:if name="Name12" axis="ch ch" ptType="node node" st="2 1" cnt="1 0" func="cnt" op="equ" val="3">
                          <dgm:layoutNode name="balance_03" styleLbl="alignAccFollowNode1">
                            <dgm:varLst>
                              <dgm:bulletEnabled val="1"/>
                            </dgm:varLst>
                            <dgm:alg type="sp"/>
                            <dgm:shape xmlns:r="http://schemas.openxmlformats.org/officeDocument/2006/relationships" rot="4" type="rect" r:blip="">
                              <dgm:adjLst/>
                            </dgm:shape>
                            <dgm:presOf/>
                            <dgm:constrLst/>
                            <dgm:ruleLst/>
                          </dgm:layoutNode>
                          <dgm:layoutNode name="right_03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03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03_3" styleLbl="node1">
                            <dgm:varLst>
                              <dgm:bulletEnabled val="1"/>
                            </dgm:varLst>
                            <dgm:alg type="tx"/>
                            <dgm:shape xmlns:r="http://schemas.openxmlformats.org/officeDocument/2006/relationships" rot="4" type="roundRect" r:blip="">
                              <dgm:adjLst/>
                            </dgm:shape>
                            <dgm:presOf axis="ch ch desOrSelf" ptType="node node node" st="2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3">
                          <dgm:choose name="Name14">
                            <dgm:if name="Name15" axis="ch ch" ptType="node node" st="2 1" cnt="1 0" func="cnt" op="gte" val="4">
                              <dgm:layoutNode name="balance_04" styleLbl="alignAccFollowNode1">
                                <dgm:varLst>
                                  <dgm:bulletEnabled val="1"/>
                                </dgm:varLst>
                                <dgm:alg type="sp"/>
                                <dgm:shape xmlns:r="http://schemas.openxmlformats.org/officeDocument/2006/relationships" rot="4" type="rect" r:blip="">
                                  <dgm:adjLst/>
                                </dgm:shape>
                                <dgm:presOf/>
                                <dgm:constrLst/>
                                <dgm:ruleLst/>
                              </dgm:layoutNode>
                              <dgm:layoutNode name="right_04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04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04_3" styleLbl="node1">
                                <dgm:varLst>
                                  <dgm:bulletEnabled val="1"/>
                                </dgm:varLst>
                                <dgm:alg type="tx"/>
                                <dgm:shape xmlns:r="http://schemas.openxmlformats.org/officeDocument/2006/relationships" rot="4" type="roundRect" r:blip="">
                                  <dgm:adjLst/>
                                </dgm:shape>
                                <dgm:presOf axis="ch ch desOrSelf" ptType="node node node" st="2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04_4" styleLbl="node1">
                                <dgm:varLst>
                                  <dgm:bulletEnabled val="1"/>
                                </dgm:varLst>
                                <dgm:alg type="tx"/>
                                <dgm:shape xmlns:r="http://schemas.openxmlformats.org/officeDocument/2006/relationships" rot="4" type="roundRect" r:blip="">
                                  <dgm:adjLst/>
                                </dgm:shape>
                                <dgm:presOf axis="ch ch desOrSelf" ptType="node node node" st="2 4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6"/>
                          </dgm:choose>
                        </dgm:else>
                      </dgm:choose>
                    </dgm:else>
                  </dgm:choose>
                </dgm:else>
              </dgm:choose>
            </dgm:else>
          </dgm:choose>
        </dgm:if>
        <dgm:else name="Name17">
          <dgm:choose name="Name18">
            <dgm:if name="Name19" axis="ch ch" ptType="node node" st="1 1" cnt="1 0" func="cnt" op="equ" val="1">
              <dgm:choose name="Name20">
                <dgm:if name="Name21" axis="ch ch" ptType="node node" st="2 1" cnt="1 0" func="cnt" op="equ" val="0">
                  <dgm:layoutNode name="balance_10" styleLbl="alignAccFollowNode1">
                    <dgm:varLst>
                      <dgm:bulletEnabled val="1"/>
                    </dgm:varLst>
                    <dgm:alg type="sp"/>
                    <dgm:shape xmlns:r="http://schemas.openxmlformats.org/officeDocument/2006/relationships" rot="-4" type="rect" r:blip="">
                      <dgm:adjLst/>
                    </dgm:shape>
                    <dgm:presOf/>
                    <dgm:constrLst/>
                    <dgm:ruleLst/>
                  </dgm:layoutNode>
                  <dgm:layoutNode name="left_10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22">
                  <dgm:choose name="Name23">
                    <dgm:if name="Name24" axis="ch ch" ptType="node node" st="2 1" cnt="1 0" func="cnt" op="equ" val="1">
                      <dgm:layoutNode name="balance_11" styleLbl="alignAccFollowNode1">
                        <dgm:varLst>
                          <dgm:bulletEnabled val="1"/>
                        </dgm:varLst>
                        <dgm:alg type="sp"/>
                        <dgm:shape xmlns:r="http://schemas.openxmlformats.org/officeDocument/2006/relationships" type="rect" r:blip="">
                          <dgm:adjLst/>
                        </dgm:shape>
                        <dgm:presOf/>
                        <dgm:constrLst/>
                        <dgm:ruleLst/>
                      </dgm:layoutNode>
                      <dgm:layoutNode name="left_11_1" styleLbl="node1">
                        <dgm:varLst>
                          <dgm:bulletEnabled val="1"/>
                        </dgm:varLst>
                        <dgm:alg type="tx"/>
                        <dgm:shape xmlns:r="http://schemas.openxmlformats.org/officeDocument/2006/relationships"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11_1" styleLbl="node1">
                        <dgm:varLst>
                          <dgm:bulletEnabled val="1"/>
                        </dgm:varLst>
                        <dgm:alg type="tx"/>
                        <dgm:shape xmlns:r="http://schemas.openxmlformats.org/officeDocument/2006/relationships"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25">
                      <dgm:choose name="Name26">
                        <dgm:if name="Name27" axis="ch ch" ptType="node node" st="2 1" cnt="1 0" func="cnt" op="equ" val="2">
                          <dgm:layoutNode name="balance_12" styleLbl="alignAccFollowNode1">
                            <dgm:varLst>
                              <dgm:bulletEnabled val="1"/>
                            </dgm:varLst>
                            <dgm:alg type="sp"/>
                            <dgm:shape xmlns:r="http://schemas.openxmlformats.org/officeDocument/2006/relationships" rot="4" type="rect" r:blip="">
                              <dgm:adjLst/>
                            </dgm:shape>
                            <dgm:presOf/>
                            <dgm:constrLst/>
                            <dgm:ruleLst/>
                          </dgm:layoutNode>
                          <dgm:layoutNode name="right_12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12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12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28">
                          <dgm:choose name="Name29">
                            <dgm:if name="Name30" axis="ch ch" ptType="node node" st="2 1" cnt="1 0" func="cnt" op="equ" val="3">
                              <dgm:layoutNode name="balance_13" styleLbl="alignAccFollowNode1">
                                <dgm:varLst>
                                  <dgm:bulletEnabled val="1"/>
                                </dgm:varLst>
                                <dgm:alg type="sp"/>
                                <dgm:shape xmlns:r="http://schemas.openxmlformats.org/officeDocument/2006/relationships" rot="4" type="rect" r:blip="">
                                  <dgm:adjLst/>
                                </dgm:shape>
                                <dgm:presOf/>
                                <dgm:constrLst/>
                                <dgm:ruleLst/>
                              </dgm:layoutNode>
                              <dgm:layoutNode name="right_13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13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13_3" styleLbl="node1">
                                <dgm:varLst>
                                  <dgm:bulletEnabled val="1"/>
                                </dgm:varLst>
                                <dgm:alg type="tx"/>
                                <dgm:shape xmlns:r="http://schemas.openxmlformats.org/officeDocument/2006/relationships" rot="4" type="roundRect" r:blip="">
                                  <dgm:adjLst/>
                                </dgm:shape>
                                <dgm:presOf axis="ch ch desOrSelf" ptType="node node node" st="2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13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31">
                              <dgm:choose name="Name32">
                                <dgm:if name="Name33" axis="ch ch" ptType="node node" st="2 1" cnt="1 0" func="cnt" op="gte" val="4">
                                  <dgm:layoutNode name="balance_14" styleLbl="alignAccFollowNode1">
                                    <dgm:varLst>
                                      <dgm:bulletEnabled val="1"/>
                                    </dgm:varLst>
                                    <dgm:alg type="sp"/>
                                    <dgm:shape xmlns:r="http://schemas.openxmlformats.org/officeDocument/2006/relationships" rot="4" type="rect" r:blip="">
                                      <dgm:adjLst/>
                                    </dgm:shape>
                                    <dgm:presOf/>
                                    <dgm:constrLst/>
                                    <dgm:ruleLst/>
                                  </dgm:layoutNode>
                                  <dgm:layoutNode name="right_14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14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14_3" styleLbl="node1">
                                    <dgm:varLst>
                                      <dgm:bulletEnabled val="1"/>
                                    </dgm:varLst>
                                    <dgm:alg type="tx"/>
                                    <dgm:shape xmlns:r="http://schemas.openxmlformats.org/officeDocument/2006/relationships" rot="4" type="roundRect" r:blip="">
                                      <dgm:adjLst/>
                                    </dgm:shape>
                                    <dgm:presOf axis="ch ch desOrSelf" ptType="node node node" st="2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14_4" styleLbl="node1">
                                    <dgm:varLst>
                                      <dgm:bulletEnabled val="1"/>
                                    </dgm:varLst>
                                    <dgm:alg type="tx"/>
                                    <dgm:shape xmlns:r="http://schemas.openxmlformats.org/officeDocument/2006/relationships" rot="4" type="roundRect" r:blip="">
                                      <dgm:adjLst/>
                                    </dgm:shape>
                                    <dgm:presOf axis="ch ch desOrSelf" ptType="node node node" st="2 4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14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34"/>
                              </dgm:choose>
                            </dgm:else>
                          </dgm:choose>
                        </dgm:else>
                      </dgm:choose>
                    </dgm:else>
                  </dgm:choose>
                </dgm:else>
              </dgm:choose>
            </dgm:if>
            <dgm:else name="Name35">
              <dgm:choose name="Name36">
                <dgm:if name="Name37" axis="ch ch" ptType="node node" st="1 1" cnt="1 0" func="cnt" op="equ" val="2">
                  <dgm:choose name="Name38">
                    <dgm:if name="Name39" axis="ch ch" ptType="node node" st="2 1" cnt="1 0" func="cnt" op="equ" val="0">
                      <dgm:layoutNode name="balance_20" styleLbl="alignAccFollowNode1">
                        <dgm:varLst>
                          <dgm:bulletEnabled val="1"/>
                        </dgm:varLst>
                        <dgm:alg type="sp"/>
                        <dgm:shape xmlns:r="http://schemas.openxmlformats.org/officeDocument/2006/relationships" rot="-4" type="rect" r:blip="">
                          <dgm:adjLst/>
                        </dgm:shape>
                        <dgm:presOf/>
                        <dgm:constrLst/>
                        <dgm:ruleLst/>
                      </dgm:layoutNode>
                      <dgm:layoutNode name="left_20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20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40">
                      <dgm:choose name="Name41">
                        <dgm:if name="Name42" axis="ch ch" ptType="node node" st="2 1" cnt="1 0" func="cnt" op="equ" val="1">
                          <dgm:layoutNode name="balance_21" styleLbl="alignAccFollowNode1">
                            <dgm:varLst>
                              <dgm:bulletEnabled val="1"/>
                            </dgm:varLst>
                            <dgm:alg type="sp"/>
                            <dgm:shape xmlns:r="http://schemas.openxmlformats.org/officeDocument/2006/relationships" rot="-4" type="rect" r:blip="">
                              <dgm:adjLst/>
                            </dgm:shape>
                            <dgm:presOf/>
                            <dgm:constrLst/>
                            <dgm:ruleLst/>
                          </dgm:layoutNode>
                          <dgm:layoutNode name="left_21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21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21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43">
                          <dgm:choose name="Name44">
                            <dgm:if name="Name45" axis="ch ch" ptType="node node" st="2 1" cnt="1 0" func="cnt" op="equ" val="2">
                              <dgm:layoutNode name="balance_22" styleLbl="alignAccFollowNode1">
                                <dgm:varLst>
                                  <dgm:bulletEnabled val="1"/>
                                </dgm:varLst>
                                <dgm:alg type="sp"/>
                                <dgm:shape xmlns:r="http://schemas.openxmlformats.org/officeDocument/2006/relationships" type="rect" r:blip="">
                                  <dgm:adjLst/>
                                </dgm:shape>
                                <dgm:presOf/>
                                <dgm:constrLst/>
                                <dgm:ruleLst/>
                              </dgm:layoutNode>
                              <dgm:layoutNode name="right_22_1" styleLbl="node1">
                                <dgm:varLst>
                                  <dgm:bulletEnabled val="1"/>
                                </dgm:varLst>
                                <dgm:alg type="tx"/>
                                <dgm:shape xmlns:r="http://schemas.openxmlformats.org/officeDocument/2006/relationships"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22_2" styleLbl="node1">
                                <dgm:varLst>
                                  <dgm:bulletEnabled val="1"/>
                                </dgm:varLst>
                                <dgm:alg type="tx"/>
                                <dgm:shape xmlns:r="http://schemas.openxmlformats.org/officeDocument/2006/relationships"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22_1" styleLbl="node1">
                                <dgm:varLst>
                                  <dgm:bulletEnabled val="1"/>
                                </dgm:varLst>
                                <dgm:alg type="tx"/>
                                <dgm:shape xmlns:r="http://schemas.openxmlformats.org/officeDocument/2006/relationships"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22_2" styleLbl="node1">
                                <dgm:varLst>
                                  <dgm:bulletEnabled val="1"/>
                                </dgm:varLst>
                                <dgm:alg type="tx"/>
                                <dgm:shape xmlns:r="http://schemas.openxmlformats.org/officeDocument/2006/relationships"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46">
                              <dgm:choose name="Name47">
                                <dgm:if name="Name48" axis="ch ch" ptType="node node" st="2 1" cnt="1 0" func="cnt" op="equ" val="3">
                                  <dgm:layoutNode name="balance_23" styleLbl="alignAccFollowNode1">
                                    <dgm:varLst>
                                      <dgm:bulletEnabled val="1"/>
                                    </dgm:varLst>
                                    <dgm:alg type="sp"/>
                                    <dgm:shape xmlns:r="http://schemas.openxmlformats.org/officeDocument/2006/relationships" rot="4" type="rect" r:blip="">
                                      <dgm:adjLst/>
                                    </dgm:shape>
                                    <dgm:presOf/>
                                    <dgm:constrLst/>
                                    <dgm:ruleLst/>
                                  </dgm:layoutNode>
                                  <dgm:layoutNode name="right_23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23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23_3" styleLbl="node1">
                                    <dgm:varLst>
                                      <dgm:bulletEnabled val="1"/>
                                    </dgm:varLst>
                                    <dgm:alg type="tx"/>
                                    <dgm:shape xmlns:r="http://schemas.openxmlformats.org/officeDocument/2006/relationships" rot="4" type="roundRect" r:blip="">
                                      <dgm:adjLst/>
                                    </dgm:shape>
                                    <dgm:presOf axis="ch ch desOrSelf" ptType="node node node" st="2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23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23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49">
                                  <dgm:choose name="Name50">
                                    <dgm:if name="Name51" axis="ch ch" ptType="node node" st="2 1" cnt="1 0" func="cnt" op="gte" val="4">
                                      <dgm:layoutNode name="balance_24" styleLbl="alignAccFollowNode1">
                                        <dgm:varLst>
                                          <dgm:bulletEnabled val="1"/>
                                        </dgm:varLst>
                                        <dgm:alg type="sp"/>
                                        <dgm:shape xmlns:r="http://schemas.openxmlformats.org/officeDocument/2006/relationships" rot="4" type="rect" r:blip="">
                                          <dgm:adjLst/>
                                        </dgm:shape>
                                        <dgm:presOf/>
                                        <dgm:constrLst/>
                                        <dgm:ruleLst/>
                                      </dgm:layoutNode>
                                      <dgm:layoutNode name="right_24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24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24_3" styleLbl="node1">
                                        <dgm:varLst>
                                          <dgm:bulletEnabled val="1"/>
                                        </dgm:varLst>
                                        <dgm:alg type="tx"/>
                                        <dgm:shape xmlns:r="http://schemas.openxmlformats.org/officeDocument/2006/relationships" rot="4" type="roundRect" r:blip="">
                                          <dgm:adjLst/>
                                        </dgm:shape>
                                        <dgm:presOf axis="ch ch desOrSelf" ptType="node node node" st="2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24_4" styleLbl="node1">
                                        <dgm:varLst>
                                          <dgm:bulletEnabled val="1"/>
                                        </dgm:varLst>
                                        <dgm:alg type="tx"/>
                                        <dgm:shape xmlns:r="http://schemas.openxmlformats.org/officeDocument/2006/relationships" rot="4" type="roundRect" r:blip="">
                                          <dgm:adjLst/>
                                        </dgm:shape>
                                        <dgm:presOf axis="ch ch desOrSelf" ptType="node node node" st="2 4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24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24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2"/>
                                  </dgm:choose>
                                </dgm:else>
                              </dgm:choose>
                            </dgm:else>
                          </dgm:choose>
                        </dgm:else>
                      </dgm:choose>
                    </dgm:else>
                  </dgm:choose>
                </dgm:if>
                <dgm:else name="Name53">
                  <dgm:choose name="Name54">
                    <dgm:if name="Name55" axis="ch ch" ptType="node node" st="1 1" cnt="1 0" func="cnt" op="equ" val="3">
                      <dgm:choose name="Name56">
                        <dgm:if name="Name57" axis="ch ch" ptType="node node" st="2 1" cnt="1 0" func="cnt" op="equ" val="0">
                          <dgm:layoutNode name="balance_30" styleLbl="alignAccFollowNode1">
                            <dgm:varLst>
                              <dgm:bulletEnabled val="1"/>
                            </dgm:varLst>
                            <dgm:alg type="sp"/>
                            <dgm:shape xmlns:r="http://schemas.openxmlformats.org/officeDocument/2006/relationships" rot="-4" type="rect" r:blip="">
                              <dgm:adjLst/>
                            </dgm:shape>
                            <dgm:presOf/>
                            <dgm:constrLst/>
                            <dgm:ruleLst/>
                          </dgm:layoutNode>
                          <dgm:layoutNode name="left_30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0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0_3" styleLbl="node1">
                            <dgm:varLst>
                              <dgm:bulletEnabled val="1"/>
                            </dgm:varLst>
                            <dgm:alg type="tx"/>
                            <dgm:shape xmlns:r="http://schemas.openxmlformats.org/officeDocument/2006/relationships" rot="-4" type="roundRect" r:blip="">
                              <dgm:adjLst/>
                            </dgm:shape>
                            <dgm:presOf axis="ch ch desOrSelf" ptType="node node node" st="1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8">
                          <dgm:choose name="Name59">
                            <dgm:if name="Name60" axis="ch ch" ptType="node node" st="2 1" cnt="1 0" func="cnt" op="equ" val="1">
                              <dgm:layoutNode name="balance_31" styleLbl="alignAccFollowNode1">
                                <dgm:varLst>
                                  <dgm:bulletEnabled val="1"/>
                                </dgm:varLst>
                                <dgm:alg type="sp"/>
                                <dgm:shape xmlns:r="http://schemas.openxmlformats.org/officeDocument/2006/relationships" rot="-4" type="rect" r:blip="">
                                  <dgm:adjLst/>
                                </dgm:shape>
                                <dgm:presOf/>
                                <dgm:constrLst/>
                                <dgm:ruleLst/>
                              </dgm:layoutNode>
                              <dgm:layoutNode name="left_31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1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1_3" styleLbl="node1">
                                <dgm:varLst>
                                  <dgm:bulletEnabled val="1"/>
                                </dgm:varLst>
                                <dgm:alg type="tx"/>
                                <dgm:shape xmlns:r="http://schemas.openxmlformats.org/officeDocument/2006/relationships" rot="-4" type="roundRect" r:blip="">
                                  <dgm:adjLst/>
                                </dgm:shape>
                                <dgm:presOf axis="ch ch desOrSelf" ptType="node node node" st="1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31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61">
                              <dgm:choose name="Name62">
                                <dgm:if name="Name63" axis="ch ch" ptType="node node" st="2 1" cnt="1 0" func="cnt" op="equ" val="2">
                                  <dgm:layoutNode name="balance_32" styleLbl="alignAccFollowNode1">
                                    <dgm:varLst>
                                      <dgm:bulletEnabled val="1"/>
                                    </dgm:varLst>
                                    <dgm:alg type="sp"/>
                                    <dgm:shape xmlns:r="http://schemas.openxmlformats.org/officeDocument/2006/relationships" rot="-4" type="rect" r:blip="">
                                      <dgm:adjLst/>
                                    </dgm:shape>
                                    <dgm:presOf/>
                                    <dgm:constrLst/>
                                    <dgm:ruleLst/>
                                  </dgm:layoutNode>
                                  <dgm:layoutNode name="left_32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2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2_3" styleLbl="node1">
                                    <dgm:varLst>
                                      <dgm:bulletEnabled val="1"/>
                                    </dgm:varLst>
                                    <dgm:alg type="tx"/>
                                    <dgm:shape xmlns:r="http://schemas.openxmlformats.org/officeDocument/2006/relationships" rot="-4" type="roundRect" r:blip="">
                                      <dgm:adjLst/>
                                    </dgm:shape>
                                    <dgm:presOf axis="ch ch desOrSelf" ptType="node node node" st="1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32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32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64">
                                  <dgm:choose name="Name65">
                                    <dgm:if name="Name66" axis="ch ch" ptType="node node" st="2 1" cnt="1 0" func="cnt" op="equ" val="3">
                                      <dgm:layoutNode name="balance_33" styleLbl="alignAccFollowNode1">
                                        <dgm:varLst>
                                          <dgm:bulletEnabled val="1"/>
                                        </dgm:varLst>
                                        <dgm:alg type="sp"/>
                                        <dgm:shape xmlns:r="http://schemas.openxmlformats.org/officeDocument/2006/relationships" type="rect" r:blip="">
                                          <dgm:adjLst/>
                                        </dgm:shape>
                                        <dgm:presOf/>
                                        <dgm:constrLst/>
                                        <dgm:ruleLst/>
                                      </dgm:layoutNode>
                                      <dgm:layoutNode name="right_33_1" styleLbl="node1">
                                        <dgm:varLst>
                                          <dgm:bulletEnabled val="1"/>
                                        </dgm:varLst>
                                        <dgm:alg type="tx"/>
                                        <dgm:shape xmlns:r="http://schemas.openxmlformats.org/officeDocument/2006/relationships"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33_2" styleLbl="node1">
                                        <dgm:varLst>
                                          <dgm:bulletEnabled val="1"/>
                                        </dgm:varLst>
                                        <dgm:alg type="tx"/>
                                        <dgm:shape xmlns:r="http://schemas.openxmlformats.org/officeDocument/2006/relationships"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33_3" styleLbl="node1">
                                        <dgm:varLst>
                                          <dgm:bulletEnabled val="1"/>
                                        </dgm:varLst>
                                        <dgm:alg type="tx"/>
                                        <dgm:shape xmlns:r="http://schemas.openxmlformats.org/officeDocument/2006/relationships" type="roundRect" r:blip="">
                                          <dgm:adjLst/>
                                        </dgm:shape>
                                        <dgm:presOf axis="ch ch desOrSelf" ptType="node node node" st="2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3_1" styleLbl="node1">
                                        <dgm:varLst>
                                          <dgm:bulletEnabled val="1"/>
                                        </dgm:varLst>
                                        <dgm:alg type="tx"/>
                                        <dgm:shape xmlns:r="http://schemas.openxmlformats.org/officeDocument/2006/relationships"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3_2" styleLbl="node1">
                                        <dgm:varLst>
                                          <dgm:bulletEnabled val="1"/>
                                        </dgm:varLst>
                                        <dgm:alg type="tx"/>
                                        <dgm:shape xmlns:r="http://schemas.openxmlformats.org/officeDocument/2006/relationships"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3_3" styleLbl="node1">
                                        <dgm:varLst>
                                          <dgm:bulletEnabled val="1"/>
                                        </dgm:varLst>
                                        <dgm:alg type="tx"/>
                                        <dgm:shape xmlns:r="http://schemas.openxmlformats.org/officeDocument/2006/relationships" type="roundRect" r:blip="">
                                          <dgm:adjLst/>
                                        </dgm:shape>
                                        <dgm:presOf axis="ch ch desOrSelf" ptType="node node node" st="1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67">
                                      <dgm:choose name="Name68">
                                        <dgm:if name="Name69" axis="ch ch" ptType="node node" st="2 1" cnt="1 0" func="cnt" op="gte" val="4">
                                          <dgm:layoutNode name="balance_34" styleLbl="alignAccFollowNode1">
                                            <dgm:varLst>
                                              <dgm:bulletEnabled val="1"/>
                                            </dgm:varLst>
                                            <dgm:alg type="sp"/>
                                            <dgm:shape xmlns:r="http://schemas.openxmlformats.org/officeDocument/2006/relationships" rot="4" type="rect" r:blip="">
                                              <dgm:adjLst/>
                                            </dgm:shape>
                                            <dgm:presOf/>
                                            <dgm:constrLst/>
                                            <dgm:ruleLst/>
                                          </dgm:layoutNode>
                                          <dgm:layoutNode name="right_34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34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34_3" styleLbl="node1">
                                            <dgm:varLst>
                                              <dgm:bulletEnabled val="1"/>
                                            </dgm:varLst>
                                            <dgm:alg type="tx"/>
                                            <dgm:shape xmlns:r="http://schemas.openxmlformats.org/officeDocument/2006/relationships" rot="4" type="roundRect" r:blip="">
                                              <dgm:adjLst/>
                                            </dgm:shape>
                                            <dgm:presOf axis="ch ch desOrSelf" ptType="node node node" st="2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34_4" styleLbl="node1">
                                            <dgm:varLst>
                                              <dgm:bulletEnabled val="1"/>
                                            </dgm:varLst>
                                            <dgm:alg type="tx"/>
                                            <dgm:shape xmlns:r="http://schemas.openxmlformats.org/officeDocument/2006/relationships" rot="4" type="roundRect" r:blip="">
                                              <dgm:adjLst/>
                                            </dgm:shape>
                                            <dgm:presOf axis="ch ch desOrSelf" ptType="node node node" st="2 4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4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4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4_3" styleLbl="node1">
                                            <dgm:varLst>
                                              <dgm:bulletEnabled val="1"/>
                                            </dgm:varLst>
                                            <dgm:alg type="tx"/>
                                            <dgm:shape xmlns:r="http://schemas.openxmlformats.org/officeDocument/2006/relationships" rot="4" type="roundRect" r:blip="">
                                              <dgm:adjLst/>
                                            </dgm:shape>
                                            <dgm:presOf axis="ch ch desOrSelf" ptType="node node node" st="1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70"/>
                                      </dgm:choose>
                                    </dgm:else>
                                  </dgm:choose>
                                </dgm:else>
                              </dgm:choose>
                            </dgm:else>
                          </dgm:choose>
                        </dgm:else>
                      </dgm:choose>
                    </dgm:if>
                    <dgm:else name="Name71">
                      <dgm:choose name="Name72">
                        <dgm:if name="Name73" axis="ch ch" ptType="node node" st="1 1" cnt="1 0" func="cnt" op="gte" val="4">
                          <dgm:choose name="Name74">
                            <dgm:if name="Name75" axis="ch ch" ptType="node node" st="2 1" cnt="1 0" func="cnt" op="equ" val="0">
                              <dgm:layoutNode name="balance_40" styleLbl="alignAccFollowNode1">
                                <dgm:varLst>
                                  <dgm:bulletEnabled val="1"/>
                                </dgm:varLst>
                                <dgm:alg type="sp"/>
                                <dgm:shape xmlns:r="http://schemas.openxmlformats.org/officeDocument/2006/relationships" rot="-4" type="rect" r:blip="">
                                  <dgm:adjLst/>
                                </dgm:shape>
                                <dgm:presOf/>
                                <dgm:constrLst/>
                                <dgm:ruleLst/>
                              </dgm:layoutNode>
                              <dgm:layoutNode name="left_40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0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0_3" styleLbl="node1">
                                <dgm:varLst>
                                  <dgm:bulletEnabled val="1"/>
                                </dgm:varLst>
                                <dgm:alg type="tx"/>
                                <dgm:shape xmlns:r="http://schemas.openxmlformats.org/officeDocument/2006/relationships" rot="-4" type="roundRect" r:blip="">
                                  <dgm:adjLst/>
                                </dgm:shape>
                                <dgm:presOf axis="ch ch desOrSelf" ptType="node node node" st="1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0_4" styleLbl="node1">
                                <dgm:varLst>
                                  <dgm:bulletEnabled val="1"/>
                                </dgm:varLst>
                                <dgm:alg type="tx"/>
                                <dgm:shape xmlns:r="http://schemas.openxmlformats.org/officeDocument/2006/relationships" rot="-4" type="roundRect" r:blip="">
                                  <dgm:adjLst/>
                                </dgm:shape>
                                <dgm:presOf axis="ch ch desOrSelf" ptType="node node node" st="1 4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76">
                              <dgm:choose name="Name77">
                                <dgm:if name="Name78" axis="ch ch" ptType="node node" st="2 1" cnt="1 0" func="cnt" op="equ" val="1">
                                  <dgm:layoutNode name="balance_41" styleLbl="alignAccFollowNode1">
                                    <dgm:varLst>
                                      <dgm:bulletEnabled val="1"/>
                                    </dgm:varLst>
                                    <dgm:alg type="sp"/>
                                    <dgm:shape xmlns:r="http://schemas.openxmlformats.org/officeDocument/2006/relationships" rot="-4" type="rect" r:blip="">
                                      <dgm:adjLst/>
                                    </dgm:shape>
                                    <dgm:presOf/>
                                    <dgm:constrLst/>
                                    <dgm:ruleLst/>
                                  </dgm:layoutNode>
                                  <dgm:layoutNode name="left_41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1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1_3" styleLbl="node1">
                                    <dgm:varLst>
                                      <dgm:bulletEnabled val="1"/>
                                    </dgm:varLst>
                                    <dgm:alg type="tx"/>
                                    <dgm:shape xmlns:r="http://schemas.openxmlformats.org/officeDocument/2006/relationships" rot="-4" type="roundRect" r:blip="">
                                      <dgm:adjLst/>
                                    </dgm:shape>
                                    <dgm:presOf axis="ch ch desOrSelf" ptType="node node node" st="1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1_4" styleLbl="node1">
                                    <dgm:varLst>
                                      <dgm:bulletEnabled val="1"/>
                                    </dgm:varLst>
                                    <dgm:alg type="tx"/>
                                    <dgm:shape xmlns:r="http://schemas.openxmlformats.org/officeDocument/2006/relationships" rot="-4" type="roundRect" r:blip="">
                                      <dgm:adjLst/>
                                    </dgm:shape>
                                    <dgm:presOf axis="ch ch desOrSelf" ptType="node node node" st="1 4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41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79">
                                  <dgm:choose name="Name80">
                                    <dgm:if name="Name81" axis="ch ch" ptType="node node" st="2 1" cnt="1 0" func="cnt" op="equ" val="2">
                                      <dgm:layoutNode name="balance_42" styleLbl="alignAccFollowNode1">
                                        <dgm:varLst>
                                          <dgm:bulletEnabled val="1"/>
                                        </dgm:varLst>
                                        <dgm:alg type="sp"/>
                                        <dgm:shape xmlns:r="http://schemas.openxmlformats.org/officeDocument/2006/relationships" rot="-4" type="rect" r:blip="">
                                          <dgm:adjLst/>
                                        </dgm:shape>
                                        <dgm:presOf/>
                                        <dgm:constrLst/>
                                        <dgm:ruleLst/>
                                      </dgm:layoutNode>
                                      <dgm:layoutNode name="left_42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2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2_3" styleLbl="node1">
                                        <dgm:varLst>
                                          <dgm:bulletEnabled val="1"/>
                                        </dgm:varLst>
                                        <dgm:alg type="tx"/>
                                        <dgm:shape xmlns:r="http://schemas.openxmlformats.org/officeDocument/2006/relationships" rot="-4" type="roundRect" r:blip="">
                                          <dgm:adjLst/>
                                        </dgm:shape>
                                        <dgm:presOf axis="ch ch desOrSelf" ptType="node node node" st="1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2_4" styleLbl="node1">
                                        <dgm:varLst>
                                          <dgm:bulletEnabled val="1"/>
                                        </dgm:varLst>
                                        <dgm:alg type="tx"/>
                                        <dgm:shape xmlns:r="http://schemas.openxmlformats.org/officeDocument/2006/relationships" rot="-4" type="roundRect" r:blip="">
                                          <dgm:adjLst/>
                                        </dgm:shape>
                                        <dgm:presOf axis="ch ch desOrSelf" ptType="node node node" st="1 4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42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42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2">
                                      <dgm:choose name="Name83">
                                        <dgm:if name="Name84" axis="ch ch" ptType="node node" st="2 1" cnt="1 0" func="cnt" op="equ" val="3">
                                          <dgm:layoutNode name="balance_43" styleLbl="alignAccFollowNode1">
                                            <dgm:varLst>
                                              <dgm:bulletEnabled val="1"/>
                                            </dgm:varLst>
                                            <dgm:alg type="sp"/>
                                            <dgm:shape xmlns:r="http://schemas.openxmlformats.org/officeDocument/2006/relationships" rot="-4" type="rect" r:blip="">
                                              <dgm:adjLst/>
                                            </dgm:shape>
                                            <dgm:presOf/>
                                            <dgm:constrLst/>
                                            <dgm:ruleLst/>
                                          </dgm:layoutNode>
                                          <dgm:layoutNode name="left_43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3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3_3" styleLbl="node1">
                                            <dgm:varLst>
                                              <dgm:bulletEnabled val="1"/>
                                            </dgm:varLst>
                                            <dgm:alg type="tx"/>
                                            <dgm:shape xmlns:r="http://schemas.openxmlformats.org/officeDocument/2006/relationships" rot="-4" type="roundRect" r:blip="">
                                              <dgm:adjLst/>
                                            </dgm:shape>
                                            <dgm:presOf axis="ch ch desOrSelf" ptType="node node node" st="1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3_4" styleLbl="node1">
                                            <dgm:varLst>
                                              <dgm:bulletEnabled val="1"/>
                                            </dgm:varLst>
                                            <dgm:alg type="tx"/>
                                            <dgm:shape xmlns:r="http://schemas.openxmlformats.org/officeDocument/2006/relationships" rot="-4" type="roundRect" r:blip="">
                                              <dgm:adjLst/>
                                            </dgm:shape>
                                            <dgm:presOf axis="ch ch desOrSelf" ptType="node node node" st="1 4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43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43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43_3" styleLbl="node1">
                                            <dgm:varLst>
                                              <dgm:bulletEnabled val="1"/>
                                            </dgm:varLst>
                                            <dgm:alg type="tx"/>
                                            <dgm:shape xmlns:r="http://schemas.openxmlformats.org/officeDocument/2006/relationships" rot="-4" type="roundRect" r:blip="">
                                              <dgm:adjLst/>
                                            </dgm:shape>
                                            <dgm:presOf axis="ch ch desOrSelf" ptType="node node node" st="2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5">
                                          <dgm:choose name="Name86">
                                            <dgm:if name="Name87" axis="ch ch" ptType="node node" st="2 1" cnt="1 0" func="cnt" op="gte" val="4">
                                              <dgm:layoutNode name="balance_44" styleLbl="alignAccFollowNode1">
                                                <dgm:varLst>
                                                  <dgm:bulletEnabled val="1"/>
                                                </dgm:varLst>
                                                <dgm:alg type="sp"/>
                                                <dgm:shape xmlns:r="http://schemas.openxmlformats.org/officeDocument/2006/relationships" type="rect" r:blip="">
                                                  <dgm:adjLst/>
                                                </dgm:shape>
                                                <dgm:presOf/>
                                                <dgm:constrLst/>
                                                <dgm:ruleLst/>
                                              </dgm:layoutNode>
                                              <dgm:layoutNode name="right_44_1" styleLbl="node1">
                                                <dgm:varLst>
                                                  <dgm:bulletEnabled val="1"/>
                                                </dgm:varLst>
                                                <dgm:alg type="tx"/>
                                                <dgm:shape xmlns:r="http://schemas.openxmlformats.org/officeDocument/2006/relationships"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44_2" styleLbl="node1">
                                                <dgm:varLst>
                                                  <dgm:bulletEnabled val="1"/>
                                                </dgm:varLst>
                                                <dgm:alg type="tx"/>
                                                <dgm:shape xmlns:r="http://schemas.openxmlformats.org/officeDocument/2006/relationships"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44_3" styleLbl="node1">
                                                <dgm:varLst>
                                                  <dgm:bulletEnabled val="1"/>
                                                </dgm:varLst>
                                                <dgm:alg type="tx"/>
                                                <dgm:shape xmlns:r="http://schemas.openxmlformats.org/officeDocument/2006/relationships" type="roundRect" r:blip="">
                                                  <dgm:adjLst/>
                                                </dgm:shape>
                                                <dgm:presOf axis="ch ch desOrSelf" ptType="node node node" st="2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44_4" styleLbl="node1">
                                                <dgm:varLst>
                                                  <dgm:bulletEnabled val="1"/>
                                                </dgm:varLst>
                                                <dgm:alg type="tx"/>
                                                <dgm:shape xmlns:r="http://schemas.openxmlformats.org/officeDocument/2006/relationships" type="roundRect" r:blip="">
                                                  <dgm:adjLst/>
                                                </dgm:shape>
                                                <dgm:presOf axis="ch ch desOrSelf" ptType="node node node" st="2 4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4_1" styleLbl="node1">
                                                <dgm:varLst>
                                                  <dgm:bulletEnabled val="1"/>
                                                </dgm:varLst>
                                                <dgm:alg type="tx"/>
                                                <dgm:shape xmlns:r="http://schemas.openxmlformats.org/officeDocument/2006/relationships"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4_2" styleLbl="node1">
                                                <dgm:varLst>
                                                  <dgm:bulletEnabled val="1"/>
                                                </dgm:varLst>
                                                <dgm:alg type="tx"/>
                                                <dgm:shape xmlns:r="http://schemas.openxmlformats.org/officeDocument/2006/relationships"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4_3" styleLbl="node1">
                                                <dgm:varLst>
                                                  <dgm:bulletEnabled val="1"/>
                                                </dgm:varLst>
                                                <dgm:alg type="tx"/>
                                                <dgm:shape xmlns:r="http://schemas.openxmlformats.org/officeDocument/2006/relationships" type="roundRect" r:blip="">
                                                  <dgm:adjLst/>
                                                </dgm:shape>
                                                <dgm:presOf axis="ch ch desOrSelf" ptType="node node node" st="1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4_4" styleLbl="node1">
                                                <dgm:varLst>
                                                  <dgm:bulletEnabled val="1"/>
                                                </dgm:varLst>
                                                <dgm:alg type="tx"/>
                                                <dgm:shape xmlns:r="http://schemas.openxmlformats.org/officeDocument/2006/relationships" type="roundRect" r:blip="">
                                                  <dgm:adjLst/>
                                                </dgm:shape>
                                                <dgm:presOf axis="ch ch desOrSelf" ptType="node node node" st="1 4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8"/>
                                          </dgm:choose>
                                        </dgm:else>
                                      </dgm:choose>
                                    </dgm:else>
                                  </dgm:choose>
                                </dgm:else>
                              </dgm:choose>
                            </dgm:else>
                          </dgm:choose>
                        </dgm:if>
                        <dgm:else name="Name89"/>
                      </dgm:choose>
                    </dgm:else>
                  </dgm:choose>
                </dgm:else>
              </dgm:choose>
            </dgm:else>
          </dgm:choose>
        </dgm:else>
      </dgm:choose>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en-US" dirty="0" smtClean="0">
                <a:latin typeface="Segoe UI" pitchFamily="34" charset="0"/>
              </a:rPr>
              <a:t>Windows Phone 7</a:t>
            </a:r>
            <a:endParaRPr lang="en-US" dirty="0">
              <a:latin typeface="Segoe UI" pitchFamily="34" charset="0"/>
            </a:endParaRPr>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1C3F5198-D814-4F07-A84F-942E63C84983}" type="datetimeFigureOut">
              <a:rPr lang="en-US" smtClean="0">
                <a:latin typeface="Segoe UI" pitchFamily="34" charset="0"/>
              </a:rPr>
              <a:pPr/>
              <a:t>6/3/2012</a:t>
            </a:fld>
            <a:endParaRPr lang="en-US" dirty="0">
              <a:latin typeface="Segoe UI" pitchFamily="34" charset="0"/>
            </a:endParaRPr>
          </a:p>
        </p:txBody>
      </p:sp>
      <p:sp>
        <p:nvSpPr>
          <p:cNvPr id="4" name="Footer Placeholder 3"/>
          <p:cNvSpPr>
            <a:spLocks noGrp="1"/>
          </p:cNvSpPr>
          <p:nvPr>
            <p:ph type="ftr" sz="quarter" idx="2"/>
          </p:nvPr>
        </p:nvSpPr>
        <p:spPr>
          <a:xfrm>
            <a:off x="0" y="8685213"/>
            <a:ext cx="6248400" cy="457200"/>
          </a:xfrm>
          <a:prstGeom prst="rect">
            <a:avLst/>
          </a:prstGeom>
        </p:spPr>
        <p:txBody>
          <a:bodyPr vert="horz" lIns="91440" tIns="45720" rIns="91440" bIns="45720" rtlCol="0" anchor="b"/>
          <a:lstStyle>
            <a:lvl1pPr algn="l">
              <a:defRPr sz="1200"/>
            </a:lvl1pPr>
          </a:lstStyle>
          <a:p>
            <a:r>
              <a:rPr lang="en-US" sz="500" dirty="0" smtClean="0">
                <a:solidFill>
                  <a:srgbClr val="000000"/>
                </a:solidFill>
                <a:latin typeface="Segoe UI" pitchFamily="34" charset="0"/>
              </a:rPr>
              <a:t>© 2010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UI" pitchFamily="34" charset="0"/>
              </a:rPr>
            </a:br>
            <a:r>
              <a:rPr lang="en-US" sz="500" dirty="0" smtClean="0">
                <a:solidFill>
                  <a:srgbClr val="000000"/>
                </a:solidFill>
                <a:latin typeface="Segoe UI" pitchFamily="34" charset="0"/>
              </a:rPr>
              <a:t>MICROSOFT MAKES NO WARRANTIES, EXPRESS, IMPLIED OR STATUTORY, AS TO THE INFORMATION IN THIS PRESENTATION.</a:t>
            </a:r>
          </a:p>
        </p:txBody>
      </p:sp>
      <p:sp>
        <p:nvSpPr>
          <p:cNvPr id="5" name="Slide Number Placeholder 4"/>
          <p:cNvSpPr>
            <a:spLocks noGrp="1"/>
          </p:cNvSpPr>
          <p:nvPr>
            <p:ph type="sldNum" sz="quarter" idx="3"/>
          </p:nvPr>
        </p:nvSpPr>
        <p:spPr>
          <a:xfrm>
            <a:off x="6248399" y="8685213"/>
            <a:ext cx="608013" cy="457200"/>
          </a:xfrm>
          <a:prstGeom prst="rect">
            <a:avLst/>
          </a:prstGeom>
        </p:spPr>
        <p:txBody>
          <a:bodyPr vert="horz" lIns="91440" tIns="45720" rIns="91440" bIns="45720" rtlCol="0" anchor="b"/>
          <a:lstStyle>
            <a:lvl1pPr algn="r">
              <a:defRPr sz="1200"/>
            </a:lvl1pPr>
          </a:lstStyle>
          <a:p>
            <a:fld id="{8980CB99-47E3-46F4-AAEB-3919FBEFC014}" type="slidenum">
              <a:rPr lang="en-US" smtClean="0">
                <a:latin typeface="Segoe UI" pitchFamily="34" charset="0"/>
              </a:rPr>
              <a:pPr/>
              <a:t>‹#›</a:t>
            </a:fld>
            <a:endParaRPr lang="en-US" dirty="0">
              <a:latin typeface="Segoe UI" pitchFamily="34" charset="0"/>
            </a:endParaRPr>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r>
              <a:rPr lang="en-US" dirty="0" smtClean="0"/>
              <a:t>Windows Phone 7</a:t>
            </a:r>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7C3FBCD4-166E-446F-AF18-7D4A0CF9AEF6}" type="datetimeFigureOut">
              <a:rPr lang="en-US" smtClean="0"/>
              <a:pPr/>
              <a:t>6/3/2012</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Footer Placeholder 5"/>
          <p:cNvSpPr>
            <a:spLocks noGrp="1"/>
          </p:cNvSpPr>
          <p:nvPr>
            <p:ph type="ftr" sz="quarter" idx="4"/>
          </p:nvPr>
        </p:nvSpPr>
        <p:spPr>
          <a:xfrm>
            <a:off x="0" y="8685213"/>
            <a:ext cx="6172200" cy="457200"/>
          </a:xfrm>
          <a:prstGeom prst="rect">
            <a:avLst/>
          </a:prstGeom>
        </p:spPr>
        <p:txBody>
          <a:bodyPr vert="horz" lIns="91440" tIns="45720" rIns="91440" bIns="45720" rtlCol="0" anchor="b"/>
          <a:lstStyle>
            <a:lvl1pPr algn="l">
              <a:defRPr sz="500">
                <a:latin typeface="Segoe" pitchFamily="34" charset="0"/>
              </a:defRPr>
            </a:lvl1pPr>
          </a:lstStyle>
          <a:p>
            <a:r>
              <a:rPr lang="en-US" dirty="0" smtClean="0">
                <a:solidFill>
                  <a:srgbClr val="000000"/>
                </a:solidFill>
                <a:latin typeface="Segoe UI" pitchFamily="34" charset="0"/>
              </a:rPr>
              <a:t>© 2010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Segoe UI" pitchFamily="34" charset="0"/>
              </a:rPr>
            </a:br>
            <a:r>
              <a:rPr lang="en-US" dirty="0" smtClean="0">
                <a:solidFill>
                  <a:srgbClr val="000000"/>
                </a:solidFill>
                <a:latin typeface="Segoe UI" pitchFamily="34" charset="0"/>
              </a:rPr>
              <a:t>MICROSOFT MAKES NO WARRANTIES, EXPRESS, IMPLIED OR STATUTORY, AS TO THE INFORMATION IN THIS PRESENTATION.</a:t>
            </a:r>
          </a:p>
        </p:txBody>
      </p:sp>
      <p:sp>
        <p:nvSpPr>
          <p:cNvPr id="7" name="Slide Number Placeholder 6"/>
          <p:cNvSpPr>
            <a:spLocks noGrp="1"/>
          </p:cNvSpPr>
          <p:nvPr>
            <p:ph type="sldNum" sz="quarter" idx="5"/>
          </p:nvPr>
        </p:nvSpPr>
        <p:spPr>
          <a:xfrm>
            <a:off x="6172199" y="8685213"/>
            <a:ext cx="684213" cy="457200"/>
          </a:xfrm>
          <a:prstGeom prst="rect">
            <a:avLst/>
          </a:prstGeom>
        </p:spPr>
        <p:txBody>
          <a:bodyPr vert="horz" lIns="91440" tIns="45720" rIns="91440" bIns="45720" rtlCol="0" anchor="b"/>
          <a:lstStyle>
            <a:lvl1pPr algn="r">
              <a:defRPr sz="1200">
                <a:latin typeface="Segoe UI" pitchFamily="34" charset="0"/>
              </a:defRPr>
            </a:lvl1pPr>
          </a:lstStyle>
          <a:p>
            <a:fld id="{8B263312-38AA-4E1E-B2B5-0F8F122B24FE}" type="slidenum">
              <a:rPr lang="en-US" smtClean="0"/>
              <a:pPr/>
              <a:t>‹#›</a:t>
            </a:fld>
            <a:endParaRPr lang="en-US" dirty="0"/>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notesStyle>
    <a:lvl1pPr marL="0" algn="l" defTabSz="914363" rtl="0" eaLnBrk="1" latinLnBrk="0" hangingPunct="1">
      <a:lnSpc>
        <a:spcPct val="90000"/>
      </a:lnSpc>
      <a:spcAft>
        <a:spcPts val="333"/>
      </a:spcAft>
      <a:defRPr sz="900" kern="1200">
        <a:solidFill>
          <a:schemeClr val="tx1"/>
        </a:solidFill>
        <a:latin typeface="Segoe UI" pitchFamily="34" charset="0"/>
        <a:ea typeface="+mn-ea"/>
        <a:cs typeface="+mn-cs"/>
      </a:defRPr>
    </a:lvl1pPr>
    <a:lvl2pPr marL="212981" indent="-105829" algn="l" defTabSz="914363" rtl="0" eaLnBrk="1" latinLnBrk="0" hangingPunct="1">
      <a:lnSpc>
        <a:spcPct val="90000"/>
      </a:lnSpc>
      <a:spcAft>
        <a:spcPts val="333"/>
      </a:spcAft>
      <a:buFont typeface="Arial" pitchFamily="34" charset="0"/>
      <a:buChar char="•"/>
      <a:defRPr sz="900" kern="1200">
        <a:solidFill>
          <a:schemeClr val="tx1"/>
        </a:solidFill>
        <a:latin typeface="Segoe UI" pitchFamily="34" charset="0"/>
        <a:ea typeface="+mn-ea"/>
        <a:cs typeface="+mn-cs"/>
      </a:defRPr>
    </a:lvl2pPr>
    <a:lvl3pPr marL="328070" indent="-115090" algn="l" defTabSz="914363" rtl="0" eaLnBrk="1" latinLnBrk="0" hangingPunct="1">
      <a:lnSpc>
        <a:spcPct val="90000"/>
      </a:lnSpc>
      <a:spcAft>
        <a:spcPts val="333"/>
      </a:spcAft>
      <a:buFont typeface="Arial" pitchFamily="34" charset="0"/>
      <a:buChar char="•"/>
      <a:defRPr sz="900" kern="1200">
        <a:solidFill>
          <a:schemeClr val="tx1"/>
        </a:solidFill>
        <a:latin typeface="Segoe UI" pitchFamily="34" charset="0"/>
        <a:ea typeface="+mn-ea"/>
        <a:cs typeface="+mn-cs"/>
      </a:defRPr>
    </a:lvl3pPr>
    <a:lvl4pPr marL="482846" indent="-146838" algn="l" defTabSz="914363" rtl="0" eaLnBrk="1" latinLnBrk="0" hangingPunct="1">
      <a:lnSpc>
        <a:spcPct val="90000"/>
      </a:lnSpc>
      <a:spcAft>
        <a:spcPts val="333"/>
      </a:spcAft>
      <a:buFont typeface="Arial" pitchFamily="34" charset="0"/>
      <a:buChar char="•"/>
      <a:defRPr sz="900" kern="1200">
        <a:solidFill>
          <a:schemeClr val="tx1"/>
        </a:solidFill>
        <a:latin typeface="Segoe UI" pitchFamily="34" charset="0"/>
        <a:ea typeface="+mn-ea"/>
        <a:cs typeface="+mn-cs"/>
      </a:defRPr>
    </a:lvl4pPr>
    <a:lvl5pPr marL="615132" indent="-115090" algn="l" defTabSz="914363" rtl="0" eaLnBrk="1" latinLnBrk="0" hangingPunct="1">
      <a:lnSpc>
        <a:spcPct val="90000"/>
      </a:lnSpc>
      <a:spcAft>
        <a:spcPts val="333"/>
      </a:spcAft>
      <a:buFont typeface="Arial" pitchFamily="34" charset="0"/>
      <a:buChar char="•"/>
      <a:defRPr sz="900" kern="1200">
        <a:solidFill>
          <a:schemeClr val="tx1"/>
        </a:solidFill>
        <a:latin typeface="Segoe UI" pitchFamily="34" charset="0"/>
        <a:ea typeface="+mn-ea"/>
        <a:cs typeface="+mn-cs"/>
      </a:defRPr>
    </a:lvl5pPr>
    <a:lvl6pPr marL="2285909" algn="l" defTabSz="914363" rtl="0" eaLnBrk="1" latinLnBrk="0" hangingPunct="1">
      <a:defRPr sz="1200" kern="1200">
        <a:solidFill>
          <a:schemeClr val="tx1"/>
        </a:solidFill>
        <a:latin typeface="+mn-lt"/>
        <a:ea typeface="+mn-ea"/>
        <a:cs typeface="+mn-cs"/>
      </a:defRPr>
    </a:lvl6pPr>
    <a:lvl7pPr marL="2743090" algn="l" defTabSz="914363" rtl="0" eaLnBrk="1" latinLnBrk="0" hangingPunct="1">
      <a:defRPr sz="1200" kern="1200">
        <a:solidFill>
          <a:schemeClr val="tx1"/>
        </a:solidFill>
        <a:latin typeface="+mn-lt"/>
        <a:ea typeface="+mn-ea"/>
        <a:cs typeface="+mn-cs"/>
      </a:defRPr>
    </a:lvl7pPr>
    <a:lvl8pPr marL="3200272" algn="l" defTabSz="914363" rtl="0" eaLnBrk="1" latinLnBrk="0" hangingPunct="1">
      <a:defRPr sz="1200" kern="1200">
        <a:solidFill>
          <a:schemeClr val="tx1"/>
        </a:solidFill>
        <a:latin typeface="+mn-lt"/>
        <a:ea typeface="+mn-ea"/>
        <a:cs typeface="+mn-cs"/>
      </a:defRPr>
    </a:lvl8pPr>
    <a:lvl9pPr marL="3657454" algn="l" defTabSz="914363"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2</a:t>
            </a:fld>
            <a:endParaRPr lang="en-US" dirty="0"/>
          </a:p>
        </p:txBody>
      </p:sp>
    </p:spTree>
    <p:extLst>
      <p:ext uri="{BB962C8B-B14F-4D97-AF65-F5344CB8AC3E}">
        <p14:creationId xmlns:p14="http://schemas.microsoft.com/office/powerpoint/2010/main" val="249648798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18</a:t>
            </a:fld>
            <a:endParaRPr lang="en-US" dirty="0"/>
          </a:p>
        </p:txBody>
      </p:sp>
    </p:spTree>
    <p:extLst>
      <p:ext uri="{BB962C8B-B14F-4D97-AF65-F5344CB8AC3E}">
        <p14:creationId xmlns:p14="http://schemas.microsoft.com/office/powerpoint/2010/main" val="76009122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19</a:t>
            </a:fld>
            <a:endParaRPr lang="en-US" dirty="0"/>
          </a:p>
        </p:txBody>
      </p:sp>
    </p:spTree>
    <p:extLst>
      <p:ext uri="{BB962C8B-B14F-4D97-AF65-F5344CB8AC3E}">
        <p14:creationId xmlns:p14="http://schemas.microsoft.com/office/powerpoint/2010/main" val="249648798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WP7 Annimation ">
    <p:bg>
      <p:bgPr>
        <a:solidFill>
          <a:schemeClr val="bg1"/>
        </a:solidFill>
        <a:effectLst/>
      </p:bgPr>
    </p:bg>
    <p:spTree>
      <p:nvGrpSpPr>
        <p:cNvPr id="1" name=""/>
        <p:cNvGrpSpPr/>
        <p:nvPr/>
      </p:nvGrpSpPr>
      <p:grpSpPr>
        <a:xfrm>
          <a:off x="0" y="0"/>
          <a:ext cx="0" cy="0"/>
          <a:chOff x="0" y="0"/>
          <a:chExt cx="0" cy="0"/>
        </a:xfrm>
      </p:grpSpPr>
      <p:sp>
        <p:nvSpPr>
          <p:cNvPr id="31" name="Rectangle 30"/>
          <p:cNvSpPr/>
          <p:nvPr userDrawn="1"/>
        </p:nvSpPr>
        <p:spPr bwMode="auto">
          <a:xfrm>
            <a:off x="381000" y="2362199"/>
            <a:ext cx="8380413" cy="2221992"/>
          </a:xfrm>
          <a:prstGeom prst="rect">
            <a:avLst/>
          </a:prstGeom>
          <a:solidFill>
            <a:schemeClr val="tx2"/>
          </a:solidFill>
          <a:ln>
            <a:no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68604" tIns="34302" rIns="68604" bIns="34302" numCol="1" rtlCol="0" anchor="ctr" anchorCtr="0" compatLnSpc="1">
            <a:prstTxWarp prst="textNoShape">
              <a:avLst/>
            </a:prstTxWarp>
          </a:bodyPr>
          <a:lstStyle/>
          <a:p>
            <a:pPr lvl="0" algn="ctr" defTabSz="685848" fontAlgn="base">
              <a:spcBef>
                <a:spcPct val="0"/>
              </a:spcBef>
              <a:spcAft>
                <a:spcPct val="0"/>
              </a:spcAft>
            </a:pPr>
            <a:endParaRPr lang="en-US" dirty="0" smtClean="0">
              <a:gradFill>
                <a:gsLst>
                  <a:gs pos="0">
                    <a:srgbClr val="FFFFFF"/>
                  </a:gs>
                  <a:gs pos="100000">
                    <a:srgbClr val="FFFFFF"/>
                  </a:gs>
                </a:gsLst>
                <a:lin ang="5400000" scaled="0"/>
              </a:gradFill>
            </a:endParaRPr>
          </a:p>
        </p:txBody>
      </p:sp>
      <p:sp>
        <p:nvSpPr>
          <p:cNvPr id="32" name="Subtitle 2"/>
          <p:cNvSpPr>
            <a:spLocks noGrp="1"/>
          </p:cNvSpPr>
          <p:nvPr>
            <p:ph type="subTitle" idx="1"/>
          </p:nvPr>
        </p:nvSpPr>
        <p:spPr>
          <a:xfrm>
            <a:off x="381000" y="5590401"/>
            <a:ext cx="7315200" cy="276999"/>
          </a:xfrm>
        </p:spPr>
        <p:txBody>
          <a:bodyPr vert="horz" wrap="square" lIns="0" tIns="0" rIns="0" bIns="0" rtlCol="0" anchor="ctr" anchorCtr="0">
            <a:spAutoFit/>
          </a:bodyPr>
          <a:lstStyle>
            <a:lvl1pPr marL="0" indent="0">
              <a:spcBef>
                <a:spcPts val="0"/>
              </a:spcBef>
              <a:buFontTx/>
              <a:buNone/>
              <a:defRPr lang="en-US" sz="2000" b="1" kern="1200" spc="0" baseline="0" dirty="0">
                <a:solidFill>
                  <a:schemeClr val="tx2"/>
                </a:solidFill>
                <a:latin typeface="Segoe Light" pitchFamily="34" charset="0"/>
                <a:ea typeface="+mn-ea"/>
                <a:cs typeface="+mn-cs"/>
              </a:defRPr>
            </a:lvl1pPr>
          </a:lstStyle>
          <a:p>
            <a:pPr marL="0" lvl="0" indent="0" algn="l" defTabSz="685961" rtl="0" eaLnBrk="1" latinLnBrk="0" hangingPunct="1">
              <a:lnSpc>
                <a:spcPct val="90000"/>
              </a:lnSpc>
              <a:spcBef>
                <a:spcPts val="0"/>
              </a:spcBef>
              <a:buClr>
                <a:schemeClr val="tx2"/>
              </a:buClr>
              <a:buSzPct val="90000"/>
              <a:buFontTx/>
              <a:buNone/>
            </a:pPr>
            <a:r>
              <a:rPr lang="en-US" smtClean="0"/>
              <a:t>Click to edit Master subtitle style</a:t>
            </a:r>
            <a:endParaRPr lang="en-US" dirty="0"/>
          </a:p>
        </p:txBody>
      </p:sp>
      <p:sp>
        <p:nvSpPr>
          <p:cNvPr id="33" name="Text Placeholder 8"/>
          <p:cNvSpPr>
            <a:spLocks noGrp="1"/>
          </p:cNvSpPr>
          <p:nvPr>
            <p:ph type="body" sz="quarter" idx="10" hasCustomPrompt="1"/>
          </p:nvPr>
        </p:nvSpPr>
        <p:spPr>
          <a:xfrm>
            <a:off x="381023" y="5934466"/>
            <a:ext cx="7315200" cy="221599"/>
          </a:xfrm>
        </p:spPr>
        <p:txBody>
          <a:bodyPr anchor="ctr" anchorCtr="0"/>
          <a:lstStyle>
            <a:lvl1pPr marL="0" indent="0">
              <a:spcBef>
                <a:spcPts val="0"/>
              </a:spcBef>
              <a:buFontTx/>
              <a:buNone/>
              <a:defRPr sz="1600" spc="0" baseline="0">
                <a:latin typeface="Segoe Light" pitchFamily="34" charset="0"/>
              </a:defRPr>
            </a:lvl1pPr>
          </a:lstStyle>
          <a:p>
            <a:r>
              <a:rPr lang="en-US" dirty="0" smtClean="0"/>
              <a:t>Click to edit Master subtitle style</a:t>
            </a:r>
            <a:endParaRPr lang="en-US" dirty="0"/>
          </a:p>
        </p:txBody>
      </p:sp>
      <p:sp>
        <p:nvSpPr>
          <p:cNvPr id="34" name="Text Placeholder 8"/>
          <p:cNvSpPr>
            <a:spLocks noGrp="1"/>
          </p:cNvSpPr>
          <p:nvPr>
            <p:ph type="body" sz="quarter" idx="11" hasCustomPrompt="1"/>
          </p:nvPr>
        </p:nvSpPr>
        <p:spPr>
          <a:xfrm>
            <a:off x="381023" y="6204601"/>
            <a:ext cx="7315200" cy="221599"/>
          </a:xfrm>
        </p:spPr>
        <p:txBody>
          <a:bodyPr anchor="ctr" anchorCtr="0"/>
          <a:lstStyle>
            <a:lvl1pPr marL="0" indent="0">
              <a:spcBef>
                <a:spcPts val="0"/>
              </a:spcBef>
              <a:buFontTx/>
              <a:buNone/>
              <a:defRPr sz="1600" spc="0" baseline="0">
                <a:latin typeface="Segoe Light" pitchFamily="34" charset="0"/>
              </a:defRPr>
            </a:lvl1pPr>
          </a:lstStyle>
          <a:p>
            <a:r>
              <a:rPr lang="en-US" dirty="0" smtClean="0"/>
              <a:t>Click to edit Master subtitle style</a:t>
            </a:r>
            <a:endParaRPr lang="en-US" dirty="0"/>
          </a:p>
        </p:txBody>
      </p:sp>
      <p:sp>
        <p:nvSpPr>
          <p:cNvPr id="35" name="Title 1"/>
          <p:cNvSpPr>
            <a:spLocks noGrp="1"/>
          </p:cNvSpPr>
          <p:nvPr>
            <p:ph type="ctrTitle"/>
          </p:nvPr>
        </p:nvSpPr>
        <p:spPr>
          <a:xfrm>
            <a:off x="555738" y="2924047"/>
            <a:ext cx="8046720" cy="1098296"/>
          </a:xfrm>
        </p:spPr>
        <p:txBody>
          <a:bodyPr anchor="ctr" anchorCtr="0">
            <a:noAutofit/>
          </a:bodyPr>
          <a:lstStyle>
            <a:lvl1pPr>
              <a:lnSpc>
                <a:spcPct val="90000"/>
              </a:lnSpc>
              <a:tabLst>
                <a:tab pos="1504361" algn="l"/>
              </a:tabLst>
              <a:defRPr lang="en-US" sz="5400" b="0" kern="1200" cap="none" spc="-150" baseline="0" dirty="0">
                <a:ln w="3175">
                  <a:noFill/>
                </a:ln>
                <a:gradFill>
                  <a:gsLst>
                    <a:gs pos="0">
                      <a:schemeClr val="bg2"/>
                    </a:gs>
                    <a:gs pos="100000">
                      <a:schemeClr val="bg2"/>
                    </a:gs>
                  </a:gsLst>
                  <a:lin ang="5400000" scaled="0"/>
                </a:gradFill>
                <a:effectLst/>
                <a:latin typeface="Segoe Light" pitchFamily="34" charset="0"/>
                <a:ea typeface="+mn-ea"/>
                <a:cs typeface="+mn-cs"/>
              </a:defRPr>
            </a:lvl1pPr>
          </a:lstStyle>
          <a:p>
            <a:pPr lvl="0" algn="l" defTabSz="685961" rtl="0" eaLnBrk="1" latinLnBrk="0" hangingPunct="1">
              <a:lnSpc>
                <a:spcPct val="90000"/>
              </a:lnSpc>
              <a:spcBef>
                <a:spcPct val="0"/>
              </a:spcBef>
              <a:buNone/>
            </a:pPr>
            <a:r>
              <a:rPr lang="en-US" smtClean="0"/>
              <a:t>Click to edit Master title style</a:t>
            </a:r>
            <a:endParaRPr lang="en-US" dirty="0"/>
          </a:p>
        </p:txBody>
      </p:sp>
      <p:pic>
        <p:nvPicPr>
          <p:cNvPr id="2" name="Picture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309360" y="0"/>
            <a:ext cx="2834640" cy="629920"/>
          </a:xfrm>
          <a:prstGeom prst="rect">
            <a:avLst/>
          </a:prstGeom>
        </p:spPr>
      </p:pic>
    </p:spTree>
    <p:extLst>
      <p:ext uri="{BB962C8B-B14F-4D97-AF65-F5344CB8AC3E}">
        <p14:creationId xmlns:p14="http://schemas.microsoft.com/office/powerpoint/2010/main" val="1095781966"/>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1" nodeType="withEffect">
                                  <p:stCondLst>
                                    <p:cond delay="0"/>
                                  </p:stCondLst>
                                  <p:childTnLst>
                                    <p:set>
                                      <p:cBhvr>
                                        <p:cTn id="6" dur="1" fill="hold">
                                          <p:stCondLst>
                                            <p:cond delay="0"/>
                                          </p:stCondLst>
                                        </p:cTn>
                                        <p:tgtEl>
                                          <p:spTgt spid="31"/>
                                        </p:tgtEl>
                                        <p:attrNameLst>
                                          <p:attrName>style.visibility</p:attrName>
                                        </p:attrNameLst>
                                      </p:cBhvr>
                                      <p:to>
                                        <p:strVal val="visible"/>
                                      </p:to>
                                    </p:set>
                                  </p:childTnLst>
                                </p:cTn>
                              </p:par>
                              <p:par>
                                <p:cTn id="7" presetID="42" presetClass="path" presetSubtype="0" decel="100000" fill="hold" grpId="2" nodeType="withEffect">
                                  <p:stCondLst>
                                    <p:cond delay="0"/>
                                  </p:stCondLst>
                                  <p:childTnLst>
                                    <p:animMotion origin="layout" path="M 2.5553E-6 -4.07407E-6 L 1.03604 -0.00115 " pathEditMode="relative" rAng="0" ptsTypes="AA">
                                      <p:cBhvr>
                                        <p:cTn id="8" dur="750" spd="-100000" fill="hold"/>
                                        <p:tgtEl>
                                          <p:spTgt spid="31"/>
                                        </p:tgtEl>
                                        <p:attrNameLst>
                                          <p:attrName>ppt_x</p:attrName>
                                          <p:attrName>ppt_y</p:attrName>
                                        </p:attrNameLst>
                                      </p:cBhvr>
                                      <p:rCtr x="51795" y="-69"/>
                                    </p:animMotion>
                                  </p:childTnLst>
                                </p:cTn>
                              </p:par>
                              <p:par>
                                <p:cTn id="9" presetID="1" presetClass="entr" presetSubtype="0" fill="hold" grpId="0" nodeType="withEffect">
                                  <p:stCondLst>
                                    <p:cond delay="300"/>
                                  </p:stCondLst>
                                  <p:childTnLst>
                                    <p:set>
                                      <p:cBhvr>
                                        <p:cTn id="10" dur="1" fill="hold">
                                          <p:stCondLst>
                                            <p:cond delay="0"/>
                                          </p:stCondLst>
                                        </p:cTn>
                                        <p:tgtEl>
                                          <p:spTgt spid="35"/>
                                        </p:tgtEl>
                                        <p:attrNameLst>
                                          <p:attrName>style.visibility</p:attrName>
                                        </p:attrNameLst>
                                      </p:cBhvr>
                                      <p:to>
                                        <p:strVal val="visible"/>
                                      </p:to>
                                    </p:set>
                                  </p:childTnLst>
                                </p:cTn>
                              </p:par>
                              <p:par>
                                <p:cTn id="11" presetID="42" presetClass="path" presetSubtype="0" decel="100000" fill="hold" grpId="1" nodeType="withEffect">
                                  <p:stCondLst>
                                    <p:cond delay="250"/>
                                  </p:stCondLst>
                                  <p:childTnLst>
                                    <p:animMotion origin="layout" path="M 2.20661E-6 -4.07407E-6 L 1.02966 -0.00115 " pathEditMode="relative" rAng="0" ptsTypes="AA">
                                      <p:cBhvr>
                                        <p:cTn id="12" dur="750" spd="-100000" fill="hold"/>
                                        <p:tgtEl>
                                          <p:spTgt spid="35"/>
                                        </p:tgtEl>
                                        <p:attrNameLst>
                                          <p:attrName>ppt_x</p:attrName>
                                          <p:attrName>ppt_y</p:attrName>
                                        </p:attrNameLst>
                                      </p:cBhvr>
                                      <p:rCtr x="51483" y="-69"/>
                                    </p:animMotion>
                                  </p:childTnLst>
                                </p:cTn>
                              </p:par>
                              <p:par>
                                <p:cTn id="13" presetID="1" presetClass="entr" presetSubtype="0" fill="hold" grpId="0" nodeType="withEffect">
                                  <p:stCondLst>
                                    <p:cond delay="500"/>
                                  </p:stCondLst>
                                  <p:childTnLst>
                                    <p:set>
                                      <p:cBhvr>
                                        <p:cTn id="14" dur="1" fill="hold">
                                          <p:stCondLst>
                                            <p:cond delay="0"/>
                                          </p:stCondLst>
                                        </p:cTn>
                                        <p:tgtEl>
                                          <p:spTgt spid="32">
                                            <p:txEl>
                                              <p:pRg st="0" end="0"/>
                                            </p:txEl>
                                          </p:spTgt>
                                        </p:tgtEl>
                                        <p:attrNameLst>
                                          <p:attrName>style.visibility</p:attrName>
                                        </p:attrNameLst>
                                      </p:cBhvr>
                                      <p:to>
                                        <p:strVal val="visible"/>
                                      </p:to>
                                    </p:set>
                                  </p:childTnLst>
                                </p:cTn>
                              </p:par>
                              <p:par>
                                <p:cTn id="15" presetID="42" presetClass="path" presetSubtype="0" decel="100000" fill="hold" grpId="1" nodeType="withEffect">
                                  <p:stCondLst>
                                    <p:cond delay="500"/>
                                  </p:stCondLst>
                                  <p:childTnLst>
                                    <p:animMotion origin="layout" path="M 4.93885E-6 3.7037E-6 L 1.09367 -0.00324 " pathEditMode="relative" rAng="0" ptsTypes="AA">
                                      <p:cBhvr>
                                        <p:cTn id="16" dur="750" spd="-100000" fill="hold"/>
                                        <p:tgtEl>
                                          <p:spTgt spid="32">
                                            <p:txEl>
                                              <p:pRg st="0" end="0"/>
                                            </p:txEl>
                                          </p:spTgt>
                                        </p:tgtEl>
                                        <p:attrNameLst>
                                          <p:attrName>ppt_x</p:attrName>
                                          <p:attrName>ppt_y</p:attrName>
                                        </p:attrNameLst>
                                      </p:cBhvr>
                                      <p:rCtr x="54684" y="-162"/>
                                    </p:animMotion>
                                  </p:childTnLst>
                                </p:cTn>
                              </p:par>
                              <p:par>
                                <p:cTn id="17" presetID="1" presetClass="entr" presetSubtype="0" fill="hold" grpId="0" nodeType="withEffect">
                                  <p:stCondLst>
                                    <p:cond delay="750"/>
                                  </p:stCondLst>
                                  <p:childTnLst>
                                    <p:set>
                                      <p:cBhvr>
                                        <p:cTn id="18" dur="1" fill="hold">
                                          <p:stCondLst>
                                            <p:cond delay="0"/>
                                          </p:stCondLst>
                                        </p:cTn>
                                        <p:tgtEl>
                                          <p:spTgt spid="33">
                                            <p:txEl>
                                              <p:pRg st="0" end="0"/>
                                            </p:txEl>
                                          </p:spTgt>
                                        </p:tgtEl>
                                        <p:attrNameLst>
                                          <p:attrName>style.visibility</p:attrName>
                                        </p:attrNameLst>
                                      </p:cBhvr>
                                      <p:to>
                                        <p:strVal val="visible"/>
                                      </p:to>
                                    </p:set>
                                  </p:childTnLst>
                                </p:cTn>
                              </p:par>
                              <p:par>
                                <p:cTn id="19" presetID="42" presetClass="path" presetSubtype="0" decel="100000" fill="hold" grpId="1" nodeType="withEffect">
                                  <p:stCondLst>
                                    <p:cond delay="750"/>
                                  </p:stCondLst>
                                  <p:childTnLst>
                                    <p:animMotion origin="layout" path="M 1.66797E-6 7.40741E-7 L 1.14754 7.40741E-7 " pathEditMode="relative" rAng="0" ptsTypes="AA">
                                      <p:cBhvr>
                                        <p:cTn id="20" dur="750" spd="-100000" fill="hold"/>
                                        <p:tgtEl>
                                          <p:spTgt spid="33">
                                            <p:txEl>
                                              <p:pRg st="0" end="0"/>
                                            </p:txEl>
                                          </p:spTgt>
                                        </p:tgtEl>
                                        <p:attrNameLst>
                                          <p:attrName>ppt_x</p:attrName>
                                          <p:attrName>ppt_y</p:attrName>
                                        </p:attrNameLst>
                                      </p:cBhvr>
                                      <p:rCtr x="57377" y="0"/>
                                    </p:animMotion>
                                  </p:childTnLst>
                                </p:cTn>
                              </p:par>
                              <p:par>
                                <p:cTn id="21" presetID="1" presetClass="entr" presetSubtype="0" fill="hold" grpId="0" nodeType="withEffect">
                                  <p:stCondLst>
                                    <p:cond delay="1000"/>
                                  </p:stCondLst>
                                  <p:childTnLst>
                                    <p:set>
                                      <p:cBhvr>
                                        <p:cTn id="22" dur="1" fill="hold">
                                          <p:stCondLst>
                                            <p:cond delay="0"/>
                                          </p:stCondLst>
                                        </p:cTn>
                                        <p:tgtEl>
                                          <p:spTgt spid="34">
                                            <p:txEl>
                                              <p:pRg st="0" end="0"/>
                                            </p:txEl>
                                          </p:spTgt>
                                        </p:tgtEl>
                                        <p:attrNameLst>
                                          <p:attrName>style.visibility</p:attrName>
                                        </p:attrNameLst>
                                      </p:cBhvr>
                                      <p:to>
                                        <p:strVal val="visible"/>
                                      </p:to>
                                    </p:set>
                                  </p:childTnLst>
                                </p:cTn>
                              </p:par>
                              <p:par>
                                <p:cTn id="23" presetID="42" presetClass="path" presetSubtype="0" decel="100000" fill="hold" grpId="1" nodeType="withEffect">
                                  <p:stCondLst>
                                    <p:cond delay="1000"/>
                                  </p:stCondLst>
                                  <p:childTnLst>
                                    <p:animMotion origin="layout" path="M 1.66797E-6 7.40741E-7 L 1.14754 7.40741E-7 " pathEditMode="relative" rAng="0" ptsTypes="AA">
                                      <p:cBhvr>
                                        <p:cTn id="24" dur="750" spd="-100000" fill="hold"/>
                                        <p:tgtEl>
                                          <p:spTgt spid="34">
                                            <p:txEl>
                                              <p:pRg st="0" end="0"/>
                                            </p:txEl>
                                          </p:spTgt>
                                        </p:tgtEl>
                                        <p:attrNameLst>
                                          <p:attrName>ppt_x</p:attrName>
                                          <p:attrName>ppt_y</p:attrName>
                                        </p:attrNameLst>
                                      </p:cBhvr>
                                      <p:rCtr x="57377"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31" grpId="1" animBg="1"/>
      <p:bldP spid="31" grpId="2" animBg="1"/>
      <p:bldP spid="32" grpId="0" build="p">
        <p:tmplLst>
          <p:tmpl lvl="1">
            <p:tnLst>
              <p:par>
                <p:cTn presetID="1" presetClass="entr" presetSubtype="0" fill="hold" nodeType="withEffect">
                  <p:stCondLst>
                    <p:cond delay="500"/>
                  </p:stCondLst>
                  <p:childTnLst>
                    <p:set>
                      <p:cBhvr>
                        <p:cTn dur="1" fill="hold">
                          <p:stCondLst>
                            <p:cond delay="0"/>
                          </p:stCondLst>
                        </p:cTn>
                        <p:tgtEl>
                          <p:spTgt spid="32"/>
                        </p:tgtEl>
                        <p:attrNameLst>
                          <p:attrName>style.visibility</p:attrName>
                        </p:attrNameLst>
                      </p:cBhvr>
                      <p:to>
                        <p:strVal val="visible"/>
                      </p:to>
                    </p:set>
                  </p:childTnLst>
                </p:cTn>
              </p:par>
            </p:tnLst>
          </p:tmpl>
        </p:tmplLst>
      </p:bldP>
      <p:bldP spid="32" grpId="1" build="p">
        <p:tmplLst>
          <p:tmpl lvl="1">
            <p:tnLst>
              <p:par>
                <p:cTn presetID="42" presetClass="path" presetSubtype="0" decel="100000" fill="hold" nodeType="withEffect">
                  <p:stCondLst>
                    <p:cond delay="500"/>
                  </p:stCondLst>
                  <p:childTnLst>
                    <p:animMotion origin="layout" path="M 4.93885E-6 3.7037E-6 L 1.09367 -0.00324 " pathEditMode="relative" rAng="0" ptsTypes="AA">
                      <p:cBhvr>
                        <p:cTn dur="750" spd="-100000" fill="hold"/>
                        <p:tgtEl>
                          <p:spTgt spid="32"/>
                        </p:tgtEl>
                        <p:attrNameLst>
                          <p:attrName>ppt_x</p:attrName>
                          <p:attrName>ppt_y</p:attrName>
                        </p:attrNameLst>
                      </p:cBhvr>
                      <p:rCtr x="54684" y="-162"/>
                    </p:animMotion>
                  </p:childTnLst>
                </p:cTn>
              </p:par>
            </p:tnLst>
          </p:tmpl>
        </p:tmplLst>
      </p:bldP>
      <p:bldP spid="33" grpId="0" build="p">
        <p:tmplLst>
          <p:tmpl lvl="1">
            <p:tnLst>
              <p:par>
                <p:cTn presetID="1" presetClass="entr" presetSubtype="0" fill="hold" nodeType="withEffect">
                  <p:stCondLst>
                    <p:cond delay="750"/>
                  </p:stCondLst>
                  <p:childTnLst>
                    <p:set>
                      <p:cBhvr>
                        <p:cTn dur="1" fill="hold">
                          <p:stCondLst>
                            <p:cond delay="0"/>
                          </p:stCondLst>
                        </p:cTn>
                        <p:tgtEl>
                          <p:spTgt spid="33"/>
                        </p:tgtEl>
                        <p:attrNameLst>
                          <p:attrName>style.visibility</p:attrName>
                        </p:attrNameLst>
                      </p:cBhvr>
                      <p:to>
                        <p:strVal val="visible"/>
                      </p:to>
                    </p:set>
                  </p:childTnLst>
                </p:cTn>
              </p:par>
            </p:tnLst>
          </p:tmpl>
        </p:tmplLst>
      </p:bldP>
      <p:bldP spid="33" grpId="1" build="p">
        <p:tmplLst>
          <p:tmpl lvl="1">
            <p:tnLst>
              <p:par>
                <p:cTn presetID="42" presetClass="path" presetSubtype="0" decel="100000" fill="hold" nodeType="withEffect">
                  <p:stCondLst>
                    <p:cond delay="750"/>
                  </p:stCondLst>
                  <p:childTnLst>
                    <p:animMotion origin="layout" path="M 1.66797E-6 7.40741E-7 L 1.14754 7.40741E-7 " pathEditMode="relative" rAng="0" ptsTypes="AA">
                      <p:cBhvr>
                        <p:cTn dur="750" spd="-100000" fill="hold"/>
                        <p:tgtEl>
                          <p:spTgt spid="33"/>
                        </p:tgtEl>
                        <p:attrNameLst>
                          <p:attrName>ppt_x</p:attrName>
                          <p:attrName>ppt_y</p:attrName>
                        </p:attrNameLst>
                      </p:cBhvr>
                      <p:rCtr x="57377" y="0"/>
                    </p:animMotion>
                  </p:childTnLst>
                </p:cTn>
              </p:par>
            </p:tnLst>
          </p:tmpl>
        </p:tmplLst>
      </p:bldP>
      <p:bldP spid="34" grpId="0" build="p">
        <p:tmplLst>
          <p:tmpl lvl="1">
            <p:tnLst>
              <p:par>
                <p:cTn presetID="1" presetClass="entr" presetSubtype="0" fill="hold" nodeType="withEffect">
                  <p:stCondLst>
                    <p:cond delay="1000"/>
                  </p:stCondLst>
                  <p:childTnLst>
                    <p:set>
                      <p:cBhvr>
                        <p:cTn dur="1" fill="hold">
                          <p:stCondLst>
                            <p:cond delay="0"/>
                          </p:stCondLst>
                        </p:cTn>
                        <p:tgtEl>
                          <p:spTgt spid="34"/>
                        </p:tgtEl>
                        <p:attrNameLst>
                          <p:attrName>style.visibility</p:attrName>
                        </p:attrNameLst>
                      </p:cBhvr>
                      <p:to>
                        <p:strVal val="visible"/>
                      </p:to>
                    </p:set>
                  </p:childTnLst>
                </p:cTn>
              </p:par>
            </p:tnLst>
          </p:tmpl>
        </p:tmplLst>
      </p:bldP>
      <p:bldP spid="34" grpId="1" build="p">
        <p:tmplLst>
          <p:tmpl lvl="1">
            <p:tnLst>
              <p:par>
                <p:cTn presetID="42" presetClass="path" presetSubtype="0" decel="100000" fill="hold" nodeType="withEffect">
                  <p:stCondLst>
                    <p:cond delay="1000"/>
                  </p:stCondLst>
                  <p:childTnLst>
                    <p:animMotion origin="layout" path="M 1.66797E-6 7.40741E-7 L 1.14754 7.40741E-7 " pathEditMode="relative" rAng="0" ptsTypes="AA">
                      <p:cBhvr>
                        <p:cTn dur="750" spd="-100000" fill="hold"/>
                        <p:tgtEl>
                          <p:spTgt spid="34"/>
                        </p:tgtEl>
                        <p:attrNameLst>
                          <p:attrName>ppt_x</p:attrName>
                          <p:attrName>ppt_y</p:attrName>
                        </p:attrNameLst>
                      </p:cBhvr>
                      <p:rCtr x="57377" y="0"/>
                    </p:animMotion>
                  </p:childTnLst>
                </p:cTn>
              </p:par>
            </p:tnLst>
          </p:tmpl>
        </p:tmplLst>
      </p:bldP>
      <p:bldP spid="35" grpId="0"/>
      <p:bldP spid="35" grpId="1"/>
    </p:bld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Black Layout - Title and Conten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bwMode="white"/>
        <p:txBody>
          <a:bodyPr/>
          <a:lstStyle>
            <a:lvl1pPr>
              <a:defRPr>
                <a:gradFill flip="none" rotWithShape="1">
                  <a:gsLst>
                    <a:gs pos="833">
                      <a:srgbClr val="FFFFFF"/>
                    </a:gs>
                    <a:gs pos="100000">
                      <a:srgbClr val="FFFFFF"/>
                    </a:gs>
                  </a:gsLst>
                  <a:lin ang="5400000" scaled="0"/>
                  <a:tileRect/>
                </a:gradFill>
              </a:defRPr>
            </a:lvl1pPr>
          </a:lstStyle>
          <a:p>
            <a:r>
              <a:rPr lang="en-US" dirty="0" smtClean="0"/>
              <a:t>Master title style</a:t>
            </a:r>
            <a:endParaRPr lang="en-US" dirty="0"/>
          </a:p>
        </p:txBody>
      </p:sp>
      <p:sp>
        <p:nvSpPr>
          <p:cNvPr id="6" name="Text Placeholder 5"/>
          <p:cNvSpPr>
            <a:spLocks noGrp="1"/>
          </p:cNvSpPr>
          <p:nvPr>
            <p:ph type="body" sz="quarter" idx="10"/>
          </p:nvPr>
        </p:nvSpPr>
        <p:spPr bwMode="white">
          <a:xfrm>
            <a:off x="389436" y="1447800"/>
            <a:ext cx="8363938" cy="2000548"/>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defRPr>
            </a:lvl1pPr>
            <a:lvl2pPr>
              <a:buClr>
                <a:srgbClr val="FFFFFF"/>
              </a:buClr>
              <a:buSzPct val="70000"/>
              <a:buFont typeface="Wingdings" pitchFamily="2" charset="2"/>
              <a:buChar char="l"/>
              <a:defRPr>
                <a:gradFill>
                  <a:gsLst>
                    <a:gs pos="0">
                      <a:srgbClr val="FFFFFF"/>
                    </a:gs>
                    <a:gs pos="86000">
                      <a:srgbClr val="FFFFFF"/>
                    </a:gs>
                  </a:gsLst>
                  <a:lin ang="5400000" scaled="0"/>
                </a:gradFill>
              </a:defRPr>
            </a:lvl2pPr>
            <a:lvl3pPr>
              <a:buClr>
                <a:srgbClr val="FFFFFF"/>
              </a:buClr>
              <a:buSzPct val="70000"/>
              <a:buFont typeface="Wingdings" pitchFamily="2" charset="2"/>
              <a:buChar char="l"/>
              <a:defRPr>
                <a:gradFill>
                  <a:gsLst>
                    <a:gs pos="0">
                      <a:srgbClr val="FFFFFF"/>
                    </a:gs>
                    <a:gs pos="86000">
                      <a:srgbClr val="FFFFFF"/>
                    </a:gs>
                  </a:gsLst>
                  <a:lin ang="5400000" scaled="0"/>
                </a:gradFill>
              </a:defRPr>
            </a:lvl3pPr>
            <a:lvl4pPr>
              <a:buClr>
                <a:srgbClr val="FFFFFF"/>
              </a:buClr>
              <a:buSzPct val="70000"/>
              <a:buFont typeface="Wingdings" pitchFamily="2" charset="2"/>
              <a:buChar char="l"/>
              <a:defRPr>
                <a:gradFill>
                  <a:gsLst>
                    <a:gs pos="0">
                      <a:srgbClr val="FFFFFF"/>
                    </a:gs>
                    <a:gs pos="86000">
                      <a:srgbClr val="FFFFFF"/>
                    </a:gs>
                  </a:gsLst>
                  <a:lin ang="5400000" scaled="0"/>
                </a:gradFill>
              </a:defRPr>
            </a:lvl4pPr>
            <a:lvl5pPr>
              <a:buClr>
                <a:srgbClr val="FFFFFF"/>
              </a:buClr>
              <a:buSzPct val="70000"/>
              <a:buFont typeface="Wingdings" pitchFamily="2" charset="2"/>
              <a:buChar char="l"/>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686491013"/>
      </p:ext>
    </p:extLst>
  </p:cSld>
  <p:clrMapOvr>
    <a:masterClrMapping/>
  </p:clrMapOvr>
  <p:transition spd="slow">
    <p:push/>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bwMode="white"/>
        <p:txBody>
          <a:bodyPr/>
          <a:lstStyle>
            <a:lvl1pPr>
              <a:defRPr>
                <a:gradFill>
                  <a:gsLst>
                    <a:gs pos="0">
                      <a:srgbClr val="FFFFFF"/>
                    </a:gs>
                    <a:gs pos="100000">
                      <a:srgbClr val="FFFFFF"/>
                    </a:gs>
                  </a:gsLst>
                  <a:lin ang="5400000" scaled="0"/>
                </a:gradFill>
              </a:defRPr>
            </a:lvl1pPr>
          </a:lstStyle>
          <a:p>
            <a:r>
              <a:rPr lang="en-US" dirty="0" smtClean="0"/>
              <a:t>Master title style</a:t>
            </a:r>
            <a:endParaRPr lang="en-US" dirty="0"/>
          </a:p>
        </p:txBody>
      </p:sp>
      <p:sp>
        <p:nvSpPr>
          <p:cNvPr id="6" name="Text Placeholder 5"/>
          <p:cNvSpPr>
            <a:spLocks noGrp="1"/>
          </p:cNvSpPr>
          <p:nvPr>
            <p:ph type="body" sz="quarter" idx="10"/>
          </p:nvPr>
        </p:nvSpPr>
        <p:spPr bwMode="white">
          <a:xfrm>
            <a:off x="389436" y="1447800"/>
            <a:ext cx="8363938" cy="2000548"/>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defRPr>
            </a:lvl1pPr>
            <a:lvl2pPr>
              <a:buClr>
                <a:srgbClr val="FFFFFF"/>
              </a:buClr>
              <a:buSzPct val="70000"/>
              <a:buFont typeface="Wingdings" pitchFamily="2" charset="2"/>
              <a:buChar char="l"/>
              <a:defRPr>
                <a:gradFill>
                  <a:gsLst>
                    <a:gs pos="0">
                      <a:srgbClr val="FFFFFF"/>
                    </a:gs>
                    <a:gs pos="86000">
                      <a:srgbClr val="FFFFFF"/>
                    </a:gs>
                  </a:gsLst>
                  <a:lin ang="5400000" scaled="0"/>
                </a:gradFill>
              </a:defRPr>
            </a:lvl2pPr>
            <a:lvl3pPr>
              <a:buClr>
                <a:srgbClr val="FFFFFF"/>
              </a:buClr>
              <a:buSzPct val="70000"/>
              <a:buFont typeface="Wingdings" pitchFamily="2" charset="2"/>
              <a:buChar char="l"/>
              <a:defRPr>
                <a:gradFill>
                  <a:gsLst>
                    <a:gs pos="0">
                      <a:srgbClr val="FFFFFF"/>
                    </a:gs>
                    <a:gs pos="86000">
                      <a:srgbClr val="FFFFFF"/>
                    </a:gs>
                  </a:gsLst>
                  <a:lin ang="5400000" scaled="0"/>
                </a:gradFill>
              </a:defRPr>
            </a:lvl3pPr>
            <a:lvl4pPr>
              <a:buClr>
                <a:srgbClr val="FFFFFF"/>
              </a:buClr>
              <a:buSzPct val="70000"/>
              <a:buFont typeface="Wingdings" pitchFamily="2" charset="2"/>
              <a:buChar char="l"/>
              <a:defRPr>
                <a:gradFill>
                  <a:gsLst>
                    <a:gs pos="0">
                      <a:srgbClr val="FFFFFF"/>
                    </a:gs>
                    <a:gs pos="86000">
                      <a:srgbClr val="FFFFFF"/>
                    </a:gs>
                  </a:gsLst>
                  <a:lin ang="5400000" scaled="0"/>
                </a:gradFill>
              </a:defRPr>
            </a:lvl4pPr>
            <a:lvl5pPr>
              <a:buClr>
                <a:srgbClr val="FFFFFF"/>
              </a:buClr>
              <a:buSzPct val="70000"/>
              <a:buFont typeface="Wingdings" pitchFamily="2" charset="2"/>
              <a:buChar char="l"/>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6"/>
          <p:cNvSpPr>
            <a:spLocks noGrp="1"/>
          </p:cNvSpPr>
          <p:nvPr>
            <p:ph type="body" sz="quarter" idx="11"/>
          </p:nvPr>
        </p:nvSpPr>
        <p:spPr>
          <a:xfrm>
            <a:off x="1" y="6238877"/>
            <a:ext cx="9144001" cy="619125"/>
          </a:xfrm>
          <a:solidFill>
            <a:srgbClr val="FFFF99"/>
          </a:solidFill>
        </p:spPr>
        <p:txBody>
          <a:bodyPr wrap="square" lIns="152394" tIns="76197" rIns="152394" bIns="76197" anchor="b" anchorCtr="0">
            <a:noAutofit/>
          </a:bodyPr>
          <a:lstStyle>
            <a:lvl1pPr algn="r">
              <a:buFont typeface="Arial" pitchFamily="34" charset="0"/>
              <a:buNone/>
              <a:defRPr spc="-50" baseline="0">
                <a:gradFill>
                  <a:gsLst>
                    <a:gs pos="0">
                      <a:srgbClr val="000000"/>
                    </a:gs>
                    <a:gs pos="100000">
                      <a:srgbClr val="000000"/>
                    </a:gs>
                  </a:gsLst>
                  <a:lin ang="5400000" scaled="0"/>
                </a:gradFill>
                <a:effectLst/>
                <a:latin typeface="Segoe UI" pitchFamily="34" charset="0"/>
              </a:defRPr>
            </a:lvl1pPr>
          </a:lstStyle>
          <a:p>
            <a:pPr lvl="0"/>
            <a:r>
              <a:rPr lang="en-US" smtClean="0"/>
              <a:t>Click to edit Master text styles</a:t>
            </a:r>
          </a:p>
        </p:txBody>
      </p:sp>
    </p:spTree>
    <p:extLst>
      <p:ext uri="{BB962C8B-B14F-4D97-AF65-F5344CB8AC3E}">
        <p14:creationId xmlns:p14="http://schemas.microsoft.com/office/powerpoint/2010/main" val="3944251138"/>
      </p:ext>
    </p:extLst>
  </p:cSld>
  <p:clrMapOvr>
    <a:masterClrMapping/>
  </p:clrMapOvr>
  <p:transition spd="slow">
    <p:push/>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Title Slide WP7 Annimation ">
    <p:bg>
      <p:bgPr>
        <a:solidFill>
          <a:schemeClr val="bg1"/>
        </a:solidFill>
        <a:effectLst/>
      </p:bgPr>
    </p:bg>
    <p:spTree>
      <p:nvGrpSpPr>
        <p:cNvPr id="1" name=""/>
        <p:cNvGrpSpPr/>
        <p:nvPr/>
      </p:nvGrpSpPr>
      <p:grpSpPr>
        <a:xfrm>
          <a:off x="0" y="0"/>
          <a:ext cx="0" cy="0"/>
          <a:chOff x="0" y="0"/>
          <a:chExt cx="0" cy="0"/>
        </a:xfrm>
      </p:grpSpPr>
      <p:sp>
        <p:nvSpPr>
          <p:cNvPr id="31" name="Rectangle 30"/>
          <p:cNvSpPr/>
          <p:nvPr/>
        </p:nvSpPr>
        <p:spPr bwMode="auto">
          <a:xfrm>
            <a:off x="381000" y="2362199"/>
            <a:ext cx="8380413" cy="2221992"/>
          </a:xfrm>
          <a:prstGeom prst="rect">
            <a:avLst/>
          </a:prstGeom>
          <a:solidFill>
            <a:schemeClr val="tx2"/>
          </a:solidFill>
          <a:ln>
            <a:no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68604" tIns="34302" rIns="68604" bIns="34302" numCol="1" rtlCol="0" anchor="ctr" anchorCtr="0" compatLnSpc="1">
            <a:prstTxWarp prst="textNoShape">
              <a:avLst/>
            </a:prstTxWarp>
          </a:bodyPr>
          <a:lstStyle/>
          <a:p>
            <a:pPr lvl="0" algn="ctr" defTabSz="685848" fontAlgn="base">
              <a:spcBef>
                <a:spcPct val="0"/>
              </a:spcBef>
              <a:spcAft>
                <a:spcPct val="0"/>
              </a:spcAft>
            </a:pPr>
            <a:endParaRPr lang="en-US" dirty="0" smtClean="0">
              <a:gradFill>
                <a:gsLst>
                  <a:gs pos="0">
                    <a:srgbClr val="FFFFFF"/>
                  </a:gs>
                  <a:gs pos="100000">
                    <a:srgbClr val="FFFFFF"/>
                  </a:gs>
                </a:gsLst>
                <a:lin ang="5400000" scaled="0"/>
              </a:gradFill>
            </a:endParaRPr>
          </a:p>
        </p:txBody>
      </p:sp>
      <p:sp>
        <p:nvSpPr>
          <p:cNvPr id="32" name="Subtitle 2"/>
          <p:cNvSpPr>
            <a:spLocks noGrp="1"/>
          </p:cNvSpPr>
          <p:nvPr>
            <p:ph type="subTitle" idx="1"/>
          </p:nvPr>
        </p:nvSpPr>
        <p:spPr>
          <a:xfrm>
            <a:off x="381000" y="5590401"/>
            <a:ext cx="7315200" cy="276999"/>
          </a:xfrm>
        </p:spPr>
        <p:txBody>
          <a:bodyPr vert="horz" wrap="square" lIns="0" tIns="0" rIns="0" bIns="0" rtlCol="0" anchor="ctr" anchorCtr="0">
            <a:spAutoFit/>
          </a:bodyPr>
          <a:lstStyle>
            <a:lvl1pPr marL="0" indent="0">
              <a:spcBef>
                <a:spcPts val="0"/>
              </a:spcBef>
              <a:buFontTx/>
              <a:buNone/>
              <a:defRPr lang="en-US" sz="2000" b="1" kern="1200" spc="0" baseline="0" dirty="0">
                <a:solidFill>
                  <a:schemeClr val="tx2"/>
                </a:solidFill>
                <a:latin typeface="Segoe Light" pitchFamily="34" charset="0"/>
                <a:ea typeface="+mn-ea"/>
                <a:cs typeface="+mn-cs"/>
              </a:defRPr>
            </a:lvl1pPr>
          </a:lstStyle>
          <a:p>
            <a:pPr marL="0" lvl="0" indent="0" algn="l" defTabSz="685961" rtl="0" eaLnBrk="1" latinLnBrk="0" hangingPunct="1">
              <a:lnSpc>
                <a:spcPct val="90000"/>
              </a:lnSpc>
              <a:spcBef>
                <a:spcPts val="0"/>
              </a:spcBef>
              <a:buClr>
                <a:schemeClr val="tx2"/>
              </a:buClr>
              <a:buSzPct val="90000"/>
              <a:buFontTx/>
              <a:buNone/>
            </a:pPr>
            <a:r>
              <a:rPr lang="en-US" smtClean="0"/>
              <a:t>Click to edit Master subtitle style</a:t>
            </a:r>
            <a:endParaRPr lang="en-US" dirty="0"/>
          </a:p>
        </p:txBody>
      </p:sp>
      <p:sp>
        <p:nvSpPr>
          <p:cNvPr id="33" name="Text Placeholder 8"/>
          <p:cNvSpPr>
            <a:spLocks noGrp="1"/>
          </p:cNvSpPr>
          <p:nvPr>
            <p:ph type="body" sz="quarter" idx="10" hasCustomPrompt="1"/>
          </p:nvPr>
        </p:nvSpPr>
        <p:spPr>
          <a:xfrm>
            <a:off x="381023" y="5934466"/>
            <a:ext cx="7315200" cy="221599"/>
          </a:xfrm>
        </p:spPr>
        <p:txBody>
          <a:bodyPr anchor="ctr" anchorCtr="0"/>
          <a:lstStyle>
            <a:lvl1pPr marL="0" indent="0">
              <a:spcBef>
                <a:spcPts val="0"/>
              </a:spcBef>
              <a:buFontTx/>
              <a:buNone/>
              <a:defRPr sz="1600" spc="0" baseline="0">
                <a:latin typeface="Segoe Light" pitchFamily="34" charset="0"/>
              </a:defRPr>
            </a:lvl1pPr>
          </a:lstStyle>
          <a:p>
            <a:r>
              <a:rPr lang="en-US" dirty="0" smtClean="0"/>
              <a:t>Click to edit Master subtitle style</a:t>
            </a:r>
            <a:endParaRPr lang="en-US" dirty="0"/>
          </a:p>
        </p:txBody>
      </p:sp>
      <p:sp>
        <p:nvSpPr>
          <p:cNvPr id="34" name="Text Placeholder 8"/>
          <p:cNvSpPr>
            <a:spLocks noGrp="1"/>
          </p:cNvSpPr>
          <p:nvPr>
            <p:ph type="body" sz="quarter" idx="11" hasCustomPrompt="1"/>
          </p:nvPr>
        </p:nvSpPr>
        <p:spPr>
          <a:xfrm>
            <a:off x="381023" y="6204601"/>
            <a:ext cx="7315200" cy="221599"/>
          </a:xfrm>
        </p:spPr>
        <p:txBody>
          <a:bodyPr anchor="ctr" anchorCtr="0"/>
          <a:lstStyle>
            <a:lvl1pPr marL="0" indent="0">
              <a:spcBef>
                <a:spcPts val="0"/>
              </a:spcBef>
              <a:buFontTx/>
              <a:buNone/>
              <a:defRPr sz="1600" spc="0" baseline="0">
                <a:latin typeface="Segoe Light" pitchFamily="34" charset="0"/>
              </a:defRPr>
            </a:lvl1pPr>
          </a:lstStyle>
          <a:p>
            <a:r>
              <a:rPr lang="en-US" dirty="0" smtClean="0"/>
              <a:t>Click to edit Master subtitle style</a:t>
            </a:r>
            <a:endParaRPr lang="en-US" dirty="0"/>
          </a:p>
        </p:txBody>
      </p:sp>
      <p:sp>
        <p:nvSpPr>
          <p:cNvPr id="35" name="Title 1"/>
          <p:cNvSpPr>
            <a:spLocks noGrp="1"/>
          </p:cNvSpPr>
          <p:nvPr>
            <p:ph type="ctrTitle"/>
          </p:nvPr>
        </p:nvSpPr>
        <p:spPr>
          <a:xfrm>
            <a:off x="555738" y="2924047"/>
            <a:ext cx="8046720" cy="1098296"/>
          </a:xfrm>
        </p:spPr>
        <p:txBody>
          <a:bodyPr anchor="ctr" anchorCtr="0">
            <a:noAutofit/>
          </a:bodyPr>
          <a:lstStyle>
            <a:lvl1pPr>
              <a:lnSpc>
                <a:spcPct val="90000"/>
              </a:lnSpc>
              <a:tabLst>
                <a:tab pos="1504361" algn="l"/>
              </a:tabLst>
              <a:defRPr lang="en-US" sz="5400" b="0" kern="1200" cap="none" spc="-150" baseline="0" dirty="0">
                <a:ln w="3175">
                  <a:noFill/>
                </a:ln>
                <a:gradFill>
                  <a:gsLst>
                    <a:gs pos="0">
                      <a:schemeClr val="bg2"/>
                    </a:gs>
                    <a:gs pos="100000">
                      <a:schemeClr val="bg2"/>
                    </a:gs>
                  </a:gsLst>
                  <a:lin ang="5400000" scaled="0"/>
                </a:gradFill>
                <a:effectLst/>
                <a:latin typeface="Segoe Light" pitchFamily="34" charset="0"/>
                <a:ea typeface="+mn-ea"/>
                <a:cs typeface="+mn-cs"/>
              </a:defRPr>
            </a:lvl1pPr>
          </a:lstStyle>
          <a:p>
            <a:pPr lvl="0" algn="l" defTabSz="685961" rtl="0" eaLnBrk="1" latinLnBrk="0" hangingPunct="1">
              <a:lnSpc>
                <a:spcPct val="90000"/>
              </a:lnSpc>
              <a:spcBef>
                <a:spcPct val="0"/>
              </a:spcBef>
              <a:buNone/>
            </a:pPr>
            <a:r>
              <a:rPr lang="en-US" smtClean="0"/>
              <a:t>Click to edit Master title style</a:t>
            </a:r>
            <a:endParaRPr lang="en-US" dirty="0"/>
          </a:p>
        </p:txBody>
      </p:sp>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309360" y="0"/>
            <a:ext cx="2834640" cy="629920"/>
          </a:xfrm>
          <a:prstGeom prst="rect">
            <a:avLst/>
          </a:prstGeom>
        </p:spPr>
      </p:pic>
      <p:sp>
        <p:nvSpPr>
          <p:cNvPr id="8" name="Rectangle 7"/>
          <p:cNvSpPr/>
          <p:nvPr userDrawn="1"/>
        </p:nvSpPr>
        <p:spPr bwMode="auto">
          <a:xfrm>
            <a:off x="381000" y="2362199"/>
            <a:ext cx="8380413" cy="2221992"/>
          </a:xfrm>
          <a:prstGeom prst="rect">
            <a:avLst/>
          </a:prstGeom>
          <a:solidFill>
            <a:srgbClr val="505050"/>
          </a:solidFill>
          <a:ln>
            <a:no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68604" tIns="34302" rIns="68604" bIns="34302" numCol="1" rtlCol="0" anchor="ctr" anchorCtr="0" compatLnSpc="1">
            <a:prstTxWarp prst="textNoShape">
              <a:avLst/>
            </a:prstTxWarp>
          </a:bodyPr>
          <a:lstStyle/>
          <a:p>
            <a:pPr lvl="0" algn="ctr" defTabSz="685848" fontAlgn="base">
              <a:spcBef>
                <a:spcPct val="0"/>
              </a:spcBef>
              <a:spcAft>
                <a:spcPct val="0"/>
              </a:spcAft>
            </a:pPr>
            <a:endParaRPr lang="en-US" dirty="0" smtClean="0">
              <a:gradFill>
                <a:gsLst>
                  <a:gs pos="0">
                    <a:srgbClr val="FFFFFF"/>
                  </a:gs>
                  <a:gs pos="100000">
                    <a:srgbClr val="FFFFFF"/>
                  </a:gs>
                </a:gsLst>
                <a:lin ang="5400000" scaled="0"/>
              </a:gradFill>
            </a:endParaRPr>
          </a:p>
        </p:txBody>
      </p:sp>
      <p:pic>
        <p:nvPicPr>
          <p:cNvPr id="9" name="Picture 8"/>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309360" y="0"/>
            <a:ext cx="2834640" cy="629920"/>
          </a:xfrm>
          <a:prstGeom prst="rect">
            <a:avLst/>
          </a:prstGeom>
        </p:spPr>
      </p:pic>
    </p:spTree>
    <p:extLst>
      <p:ext uri="{BB962C8B-B14F-4D97-AF65-F5344CB8AC3E}">
        <p14:creationId xmlns:p14="http://schemas.microsoft.com/office/powerpoint/2010/main" val="1095781966"/>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1" nodeType="withEffect">
                                  <p:stCondLst>
                                    <p:cond delay="0"/>
                                  </p:stCondLst>
                                  <p:childTnLst>
                                    <p:set>
                                      <p:cBhvr>
                                        <p:cTn id="6" dur="1" fill="hold">
                                          <p:stCondLst>
                                            <p:cond delay="0"/>
                                          </p:stCondLst>
                                        </p:cTn>
                                        <p:tgtEl>
                                          <p:spTgt spid="31"/>
                                        </p:tgtEl>
                                        <p:attrNameLst>
                                          <p:attrName>style.visibility</p:attrName>
                                        </p:attrNameLst>
                                      </p:cBhvr>
                                      <p:to>
                                        <p:strVal val="visible"/>
                                      </p:to>
                                    </p:set>
                                  </p:childTnLst>
                                </p:cTn>
                              </p:par>
                              <p:par>
                                <p:cTn id="7" presetID="42" presetClass="path" presetSubtype="0" decel="100000" fill="hold" grpId="2" nodeType="withEffect">
                                  <p:stCondLst>
                                    <p:cond delay="0"/>
                                  </p:stCondLst>
                                  <p:childTnLst>
                                    <p:animMotion origin="layout" path="M 2.5553E-6 -4.07407E-6 L 1.03604 -0.00115 " pathEditMode="relative" rAng="0" ptsTypes="AA">
                                      <p:cBhvr>
                                        <p:cTn id="8" dur="750" spd="-100000" fill="hold"/>
                                        <p:tgtEl>
                                          <p:spTgt spid="31"/>
                                        </p:tgtEl>
                                        <p:attrNameLst>
                                          <p:attrName>ppt_x</p:attrName>
                                          <p:attrName>ppt_y</p:attrName>
                                        </p:attrNameLst>
                                      </p:cBhvr>
                                      <p:rCtr x="51795" y="-69"/>
                                    </p:animMotion>
                                  </p:childTnLst>
                                </p:cTn>
                              </p:par>
                              <p:par>
                                <p:cTn id="9" presetID="1" presetClass="entr" presetSubtype="0" fill="hold" grpId="0" nodeType="withEffect">
                                  <p:stCondLst>
                                    <p:cond delay="300"/>
                                  </p:stCondLst>
                                  <p:childTnLst>
                                    <p:set>
                                      <p:cBhvr>
                                        <p:cTn id="10" dur="1" fill="hold">
                                          <p:stCondLst>
                                            <p:cond delay="0"/>
                                          </p:stCondLst>
                                        </p:cTn>
                                        <p:tgtEl>
                                          <p:spTgt spid="35"/>
                                        </p:tgtEl>
                                        <p:attrNameLst>
                                          <p:attrName>style.visibility</p:attrName>
                                        </p:attrNameLst>
                                      </p:cBhvr>
                                      <p:to>
                                        <p:strVal val="visible"/>
                                      </p:to>
                                    </p:set>
                                  </p:childTnLst>
                                </p:cTn>
                              </p:par>
                              <p:par>
                                <p:cTn id="11" presetID="42" presetClass="path" presetSubtype="0" decel="100000" fill="hold" grpId="1" nodeType="withEffect">
                                  <p:stCondLst>
                                    <p:cond delay="250"/>
                                  </p:stCondLst>
                                  <p:childTnLst>
                                    <p:animMotion origin="layout" path="M 2.20661E-6 -4.07407E-6 L 1.02966 -0.00115 " pathEditMode="relative" rAng="0" ptsTypes="AA">
                                      <p:cBhvr>
                                        <p:cTn id="12" dur="750" spd="-100000" fill="hold"/>
                                        <p:tgtEl>
                                          <p:spTgt spid="35"/>
                                        </p:tgtEl>
                                        <p:attrNameLst>
                                          <p:attrName>ppt_x</p:attrName>
                                          <p:attrName>ppt_y</p:attrName>
                                        </p:attrNameLst>
                                      </p:cBhvr>
                                      <p:rCtr x="51483" y="-69"/>
                                    </p:animMotion>
                                  </p:childTnLst>
                                </p:cTn>
                              </p:par>
                              <p:par>
                                <p:cTn id="13" presetID="1" presetClass="entr" presetSubtype="0" fill="hold" grpId="0" nodeType="withEffect">
                                  <p:stCondLst>
                                    <p:cond delay="500"/>
                                  </p:stCondLst>
                                  <p:childTnLst>
                                    <p:set>
                                      <p:cBhvr>
                                        <p:cTn id="14" dur="1" fill="hold">
                                          <p:stCondLst>
                                            <p:cond delay="0"/>
                                          </p:stCondLst>
                                        </p:cTn>
                                        <p:tgtEl>
                                          <p:spTgt spid="32">
                                            <p:txEl>
                                              <p:pRg st="0" end="0"/>
                                            </p:txEl>
                                          </p:spTgt>
                                        </p:tgtEl>
                                        <p:attrNameLst>
                                          <p:attrName>style.visibility</p:attrName>
                                        </p:attrNameLst>
                                      </p:cBhvr>
                                      <p:to>
                                        <p:strVal val="visible"/>
                                      </p:to>
                                    </p:set>
                                  </p:childTnLst>
                                </p:cTn>
                              </p:par>
                              <p:par>
                                <p:cTn id="15" presetID="42" presetClass="path" presetSubtype="0" decel="100000" fill="hold" grpId="1" nodeType="withEffect">
                                  <p:stCondLst>
                                    <p:cond delay="500"/>
                                  </p:stCondLst>
                                  <p:childTnLst>
                                    <p:animMotion origin="layout" path="M 4.93885E-6 3.7037E-6 L 1.09367 -0.00324 " pathEditMode="relative" rAng="0" ptsTypes="AA">
                                      <p:cBhvr>
                                        <p:cTn id="16" dur="750" spd="-100000" fill="hold"/>
                                        <p:tgtEl>
                                          <p:spTgt spid="32">
                                            <p:txEl>
                                              <p:pRg st="0" end="0"/>
                                            </p:txEl>
                                          </p:spTgt>
                                        </p:tgtEl>
                                        <p:attrNameLst>
                                          <p:attrName>ppt_x</p:attrName>
                                          <p:attrName>ppt_y</p:attrName>
                                        </p:attrNameLst>
                                      </p:cBhvr>
                                      <p:rCtr x="54684" y="-162"/>
                                    </p:animMotion>
                                  </p:childTnLst>
                                </p:cTn>
                              </p:par>
                              <p:par>
                                <p:cTn id="17" presetID="1" presetClass="entr" presetSubtype="0" fill="hold" grpId="0" nodeType="withEffect">
                                  <p:stCondLst>
                                    <p:cond delay="750"/>
                                  </p:stCondLst>
                                  <p:childTnLst>
                                    <p:set>
                                      <p:cBhvr>
                                        <p:cTn id="18" dur="1" fill="hold">
                                          <p:stCondLst>
                                            <p:cond delay="0"/>
                                          </p:stCondLst>
                                        </p:cTn>
                                        <p:tgtEl>
                                          <p:spTgt spid="33">
                                            <p:txEl>
                                              <p:pRg st="0" end="0"/>
                                            </p:txEl>
                                          </p:spTgt>
                                        </p:tgtEl>
                                        <p:attrNameLst>
                                          <p:attrName>style.visibility</p:attrName>
                                        </p:attrNameLst>
                                      </p:cBhvr>
                                      <p:to>
                                        <p:strVal val="visible"/>
                                      </p:to>
                                    </p:set>
                                  </p:childTnLst>
                                </p:cTn>
                              </p:par>
                              <p:par>
                                <p:cTn id="19" presetID="42" presetClass="path" presetSubtype="0" decel="100000" fill="hold" grpId="1" nodeType="withEffect">
                                  <p:stCondLst>
                                    <p:cond delay="750"/>
                                  </p:stCondLst>
                                  <p:childTnLst>
                                    <p:animMotion origin="layout" path="M 1.66797E-6 7.40741E-7 L 1.14754 7.40741E-7 " pathEditMode="relative" rAng="0" ptsTypes="AA">
                                      <p:cBhvr>
                                        <p:cTn id="20" dur="750" spd="-100000" fill="hold"/>
                                        <p:tgtEl>
                                          <p:spTgt spid="33">
                                            <p:txEl>
                                              <p:pRg st="0" end="0"/>
                                            </p:txEl>
                                          </p:spTgt>
                                        </p:tgtEl>
                                        <p:attrNameLst>
                                          <p:attrName>ppt_x</p:attrName>
                                          <p:attrName>ppt_y</p:attrName>
                                        </p:attrNameLst>
                                      </p:cBhvr>
                                      <p:rCtr x="57377" y="0"/>
                                    </p:animMotion>
                                  </p:childTnLst>
                                </p:cTn>
                              </p:par>
                              <p:par>
                                <p:cTn id="21" presetID="1" presetClass="entr" presetSubtype="0" fill="hold" grpId="0" nodeType="withEffect">
                                  <p:stCondLst>
                                    <p:cond delay="1000"/>
                                  </p:stCondLst>
                                  <p:childTnLst>
                                    <p:set>
                                      <p:cBhvr>
                                        <p:cTn id="22" dur="1" fill="hold">
                                          <p:stCondLst>
                                            <p:cond delay="0"/>
                                          </p:stCondLst>
                                        </p:cTn>
                                        <p:tgtEl>
                                          <p:spTgt spid="34">
                                            <p:txEl>
                                              <p:pRg st="0" end="0"/>
                                            </p:txEl>
                                          </p:spTgt>
                                        </p:tgtEl>
                                        <p:attrNameLst>
                                          <p:attrName>style.visibility</p:attrName>
                                        </p:attrNameLst>
                                      </p:cBhvr>
                                      <p:to>
                                        <p:strVal val="visible"/>
                                      </p:to>
                                    </p:set>
                                  </p:childTnLst>
                                </p:cTn>
                              </p:par>
                              <p:par>
                                <p:cTn id="23" presetID="42" presetClass="path" presetSubtype="0" decel="100000" fill="hold" grpId="1" nodeType="withEffect">
                                  <p:stCondLst>
                                    <p:cond delay="1000"/>
                                  </p:stCondLst>
                                  <p:childTnLst>
                                    <p:animMotion origin="layout" path="M 1.66797E-6 7.40741E-7 L 1.14754 7.40741E-7 " pathEditMode="relative" rAng="0" ptsTypes="AA">
                                      <p:cBhvr>
                                        <p:cTn id="24" dur="750" spd="-100000" fill="hold"/>
                                        <p:tgtEl>
                                          <p:spTgt spid="34">
                                            <p:txEl>
                                              <p:pRg st="0" end="0"/>
                                            </p:txEl>
                                          </p:spTgt>
                                        </p:tgtEl>
                                        <p:attrNameLst>
                                          <p:attrName>ppt_x</p:attrName>
                                          <p:attrName>ppt_y</p:attrName>
                                        </p:attrNameLst>
                                      </p:cBhvr>
                                      <p:rCtr x="57377" y="0"/>
                                    </p:animMotion>
                                  </p:childTnLst>
                                </p:cTn>
                              </p:par>
                              <p:par>
                                <p:cTn id="25" presetID="1" presetClass="entr" presetSubtype="0" fill="hold" grpId="1" nodeType="withEffect">
                                  <p:stCondLst>
                                    <p:cond delay="0"/>
                                  </p:stCondLst>
                                  <p:childTnLst>
                                    <p:set>
                                      <p:cBhvr>
                                        <p:cTn id="26" dur="1" fill="hold">
                                          <p:stCondLst>
                                            <p:cond delay="0"/>
                                          </p:stCondLst>
                                        </p:cTn>
                                        <p:tgtEl>
                                          <p:spTgt spid="8"/>
                                        </p:tgtEl>
                                        <p:attrNameLst>
                                          <p:attrName>style.visibility</p:attrName>
                                        </p:attrNameLst>
                                      </p:cBhvr>
                                      <p:to>
                                        <p:strVal val="visible"/>
                                      </p:to>
                                    </p:set>
                                  </p:childTnLst>
                                </p:cTn>
                              </p:par>
                              <p:par>
                                <p:cTn id="27" presetID="42" presetClass="path" presetSubtype="0" decel="100000" fill="hold" grpId="2" nodeType="withEffect">
                                  <p:stCondLst>
                                    <p:cond delay="0"/>
                                  </p:stCondLst>
                                  <p:childTnLst>
                                    <p:animMotion origin="layout" path="M 2.5553E-6 -4.07407E-6 L 1.03604 -0.00115 " pathEditMode="relative" rAng="0" ptsTypes="AA">
                                      <p:cBhvr>
                                        <p:cTn id="28" dur="750" spd="-100000" fill="hold"/>
                                        <p:tgtEl>
                                          <p:spTgt spid="8"/>
                                        </p:tgtEl>
                                        <p:attrNameLst>
                                          <p:attrName>ppt_x</p:attrName>
                                          <p:attrName>ppt_y</p:attrName>
                                        </p:attrNameLst>
                                      </p:cBhvr>
                                      <p:rCtr x="51795" y="-69"/>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31" grpId="1" animBg="1"/>
      <p:bldP spid="31" grpId="2" animBg="1"/>
      <p:bldP spid="32" grpId="0" build="p">
        <p:tmplLst>
          <p:tmpl lvl="1">
            <p:tnLst>
              <p:par>
                <p:cTn presetID="1" presetClass="entr" presetSubtype="0" fill="hold" nodeType="withEffect">
                  <p:stCondLst>
                    <p:cond delay="500"/>
                  </p:stCondLst>
                  <p:childTnLst>
                    <p:set>
                      <p:cBhvr>
                        <p:cTn dur="1" fill="hold">
                          <p:stCondLst>
                            <p:cond delay="0"/>
                          </p:stCondLst>
                        </p:cTn>
                        <p:tgtEl>
                          <p:spTgt spid="32"/>
                        </p:tgtEl>
                        <p:attrNameLst>
                          <p:attrName>style.visibility</p:attrName>
                        </p:attrNameLst>
                      </p:cBhvr>
                      <p:to>
                        <p:strVal val="visible"/>
                      </p:to>
                    </p:set>
                  </p:childTnLst>
                </p:cTn>
              </p:par>
            </p:tnLst>
          </p:tmpl>
        </p:tmplLst>
      </p:bldP>
      <p:bldP spid="32" grpId="1" build="p">
        <p:tmplLst>
          <p:tmpl lvl="1">
            <p:tnLst>
              <p:par>
                <p:cTn presetID="42" presetClass="path" presetSubtype="0" decel="100000" fill="hold" nodeType="withEffect">
                  <p:stCondLst>
                    <p:cond delay="500"/>
                  </p:stCondLst>
                  <p:childTnLst>
                    <p:animMotion origin="layout" path="M 4.93885E-6 3.7037E-6 L 1.09367 -0.00324 " pathEditMode="relative" rAng="0" ptsTypes="AA">
                      <p:cBhvr>
                        <p:cTn dur="750" spd="-100000" fill="hold"/>
                        <p:tgtEl>
                          <p:spTgt spid="32"/>
                        </p:tgtEl>
                        <p:attrNameLst>
                          <p:attrName>ppt_x</p:attrName>
                          <p:attrName>ppt_y</p:attrName>
                        </p:attrNameLst>
                      </p:cBhvr>
                      <p:rCtr x="54684" y="-162"/>
                    </p:animMotion>
                  </p:childTnLst>
                </p:cTn>
              </p:par>
            </p:tnLst>
          </p:tmpl>
        </p:tmplLst>
      </p:bldP>
      <p:bldP spid="33" grpId="0" build="p">
        <p:tmplLst>
          <p:tmpl lvl="1">
            <p:tnLst>
              <p:par>
                <p:cTn presetID="1" presetClass="entr" presetSubtype="0" fill="hold" nodeType="withEffect">
                  <p:stCondLst>
                    <p:cond delay="750"/>
                  </p:stCondLst>
                  <p:childTnLst>
                    <p:set>
                      <p:cBhvr>
                        <p:cTn dur="1" fill="hold">
                          <p:stCondLst>
                            <p:cond delay="0"/>
                          </p:stCondLst>
                        </p:cTn>
                        <p:tgtEl>
                          <p:spTgt spid="33"/>
                        </p:tgtEl>
                        <p:attrNameLst>
                          <p:attrName>style.visibility</p:attrName>
                        </p:attrNameLst>
                      </p:cBhvr>
                      <p:to>
                        <p:strVal val="visible"/>
                      </p:to>
                    </p:set>
                  </p:childTnLst>
                </p:cTn>
              </p:par>
            </p:tnLst>
          </p:tmpl>
        </p:tmplLst>
      </p:bldP>
      <p:bldP spid="33" grpId="1" build="p">
        <p:tmplLst>
          <p:tmpl lvl="1">
            <p:tnLst>
              <p:par>
                <p:cTn presetID="42" presetClass="path" presetSubtype="0" decel="100000" fill="hold" nodeType="withEffect">
                  <p:stCondLst>
                    <p:cond delay="750"/>
                  </p:stCondLst>
                  <p:childTnLst>
                    <p:animMotion origin="layout" path="M 1.66797E-6 7.40741E-7 L 1.14754 7.40741E-7 " pathEditMode="relative" rAng="0" ptsTypes="AA">
                      <p:cBhvr>
                        <p:cTn dur="750" spd="-100000" fill="hold"/>
                        <p:tgtEl>
                          <p:spTgt spid="33"/>
                        </p:tgtEl>
                        <p:attrNameLst>
                          <p:attrName>ppt_x</p:attrName>
                          <p:attrName>ppt_y</p:attrName>
                        </p:attrNameLst>
                      </p:cBhvr>
                      <p:rCtr x="57377" y="0"/>
                    </p:animMotion>
                  </p:childTnLst>
                </p:cTn>
              </p:par>
            </p:tnLst>
          </p:tmpl>
        </p:tmplLst>
      </p:bldP>
      <p:bldP spid="34" grpId="0" build="p">
        <p:tmplLst>
          <p:tmpl lvl="1">
            <p:tnLst>
              <p:par>
                <p:cTn presetID="1" presetClass="entr" presetSubtype="0" fill="hold" nodeType="withEffect">
                  <p:stCondLst>
                    <p:cond delay="1000"/>
                  </p:stCondLst>
                  <p:childTnLst>
                    <p:set>
                      <p:cBhvr>
                        <p:cTn dur="1" fill="hold">
                          <p:stCondLst>
                            <p:cond delay="0"/>
                          </p:stCondLst>
                        </p:cTn>
                        <p:tgtEl>
                          <p:spTgt spid="34"/>
                        </p:tgtEl>
                        <p:attrNameLst>
                          <p:attrName>style.visibility</p:attrName>
                        </p:attrNameLst>
                      </p:cBhvr>
                      <p:to>
                        <p:strVal val="visible"/>
                      </p:to>
                    </p:set>
                  </p:childTnLst>
                </p:cTn>
              </p:par>
            </p:tnLst>
          </p:tmpl>
        </p:tmplLst>
      </p:bldP>
      <p:bldP spid="34" grpId="1" build="p">
        <p:tmplLst>
          <p:tmpl lvl="1">
            <p:tnLst>
              <p:par>
                <p:cTn presetID="42" presetClass="path" presetSubtype="0" decel="100000" fill="hold" nodeType="withEffect">
                  <p:stCondLst>
                    <p:cond delay="1000"/>
                  </p:stCondLst>
                  <p:childTnLst>
                    <p:animMotion origin="layout" path="M 1.66797E-6 7.40741E-7 L 1.14754 7.40741E-7 " pathEditMode="relative" rAng="0" ptsTypes="AA">
                      <p:cBhvr>
                        <p:cTn dur="750" spd="-100000" fill="hold"/>
                        <p:tgtEl>
                          <p:spTgt spid="34"/>
                        </p:tgtEl>
                        <p:attrNameLst>
                          <p:attrName>ppt_x</p:attrName>
                          <p:attrName>ppt_y</p:attrName>
                        </p:attrNameLst>
                      </p:cBhvr>
                      <p:rCtr x="57377" y="0"/>
                    </p:animMotion>
                  </p:childTnLst>
                </p:cTn>
              </p:par>
            </p:tnLst>
          </p:tmpl>
        </p:tmplLst>
      </p:bldP>
      <p:bldP spid="35" grpId="0"/>
      <p:bldP spid="35" grpId="1"/>
      <p:bldP spid="8" grpId="0" animBg="1"/>
      <p:bldP spid="8" grpId="1" animBg="1"/>
      <p:bldP spid="8" grpId="2" animBg="1"/>
    </p:bld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1_Demo, Video etc. &quot;special&quot; slides">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381000" y="686053"/>
            <a:ext cx="6994362" cy="1523494"/>
          </a:xfrm>
        </p:spPr>
        <p:txBody>
          <a:bodyPr anchor="ctr" anchorCtr="0">
            <a:noAutofit/>
          </a:bodyPr>
          <a:lstStyle>
            <a:lvl1pPr>
              <a:lnSpc>
                <a:spcPct val="90000"/>
              </a:lnSpc>
              <a:defRPr sz="4800" baseline="0">
                <a:gradFill flip="none" rotWithShape="1">
                  <a:gsLst>
                    <a:gs pos="0">
                      <a:schemeClr val="tx1"/>
                    </a:gs>
                    <a:gs pos="86000">
                      <a:schemeClr val="tx1"/>
                    </a:gs>
                  </a:gsLst>
                  <a:lin ang="5400000" scaled="0"/>
                  <a:tileRect/>
                </a:gradFill>
              </a:defRPr>
            </a:lvl1pPr>
          </a:lstStyle>
          <a:p>
            <a:r>
              <a:rPr lang="en-US" smtClean="0"/>
              <a:t>Click to edit Master title style</a:t>
            </a:r>
            <a:endParaRPr lang="en-US" dirty="0"/>
          </a:p>
        </p:txBody>
      </p:sp>
      <p:sp>
        <p:nvSpPr>
          <p:cNvPr id="3" name="Subtitle 2"/>
          <p:cNvSpPr>
            <a:spLocks noGrp="1"/>
          </p:cNvSpPr>
          <p:nvPr>
            <p:ph type="subTitle" idx="1"/>
          </p:nvPr>
        </p:nvSpPr>
        <p:spPr>
          <a:xfrm>
            <a:off x="381000" y="4344990"/>
            <a:ext cx="6994363" cy="461665"/>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381000" y="2362200"/>
            <a:ext cx="7683914" cy="1378644"/>
          </a:xfrm>
        </p:spPr>
        <p:txBody>
          <a:bodyPr anchor="t" anchorCtr="0">
            <a:noAutofit/>
            <a:scene3d>
              <a:camera prst="orthographicFront"/>
              <a:lightRig rig="flat" dir="t"/>
            </a:scene3d>
            <a:sp3d>
              <a:contourClr>
                <a:schemeClr val="tx1"/>
              </a:contourClr>
            </a:sp3d>
          </a:bodyPr>
          <a:lstStyle>
            <a:lvl1pPr marL="0" indent="0" algn="l">
              <a:buFont typeface="Arial" pitchFamily="34" charset="0"/>
              <a:buNone/>
              <a:defRPr kumimoji="0" lang="en-US" sz="10000" b="0" i="0" u="none" strike="noStrike" kern="1200" cap="none" spc="-150" normalizeH="0" baseline="0" noProof="0" dirty="0" smtClean="0">
                <a:ln w="11430"/>
                <a:gradFill>
                  <a:gsLst>
                    <a:gs pos="0">
                      <a:schemeClr val="tx2"/>
                    </a:gs>
                    <a:gs pos="99000">
                      <a:schemeClr val="tx2"/>
                    </a:gs>
                  </a:gsLst>
                  <a:lin ang="5400000"/>
                </a:gradFill>
                <a:effectLst/>
                <a:uLnTx/>
                <a:uFillTx/>
                <a:latin typeface="Segoe Light" pitchFamily="34" charset="0"/>
                <a:ea typeface="+mn-ea"/>
                <a:cs typeface="+mn-cs"/>
              </a:defRPr>
            </a:lvl1pPr>
          </a:lstStyle>
          <a:p>
            <a:pPr lvl="0"/>
            <a:r>
              <a:rPr lang="en-US" dirty="0" smtClean="0"/>
              <a:t>click to…</a:t>
            </a:r>
          </a:p>
        </p:txBody>
      </p:sp>
      <p:pic>
        <p:nvPicPr>
          <p:cNvPr id="10" name="Picture 9"/>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309360" y="0"/>
            <a:ext cx="2834640" cy="629920"/>
          </a:xfrm>
          <a:prstGeom prst="rect">
            <a:avLst/>
          </a:prstGeom>
        </p:spPr>
      </p:pic>
      <p:sp>
        <p:nvSpPr>
          <p:cNvPr id="11" name="TextBox 10"/>
          <p:cNvSpPr txBox="1"/>
          <p:nvPr/>
        </p:nvSpPr>
        <p:spPr>
          <a:xfrm>
            <a:off x="4773601" y="6505545"/>
            <a:ext cx="4063796" cy="200055"/>
          </a:xfrm>
          <a:prstGeom prst="rect">
            <a:avLst/>
          </a:prstGeom>
          <a:noFill/>
        </p:spPr>
        <p:txBody>
          <a:bodyPr wrap="square" rtlCol="0">
            <a:spAutoFit/>
          </a:bodyPr>
          <a:lstStyle/>
          <a:p>
            <a:pPr marL="0" marR="0" indent="0" algn="r" defTabSz="914363" rtl="0" eaLnBrk="1" fontAlgn="auto" latinLnBrk="0" hangingPunct="1">
              <a:lnSpc>
                <a:spcPct val="100000"/>
              </a:lnSpc>
              <a:spcBef>
                <a:spcPts val="0"/>
              </a:spcBef>
              <a:spcAft>
                <a:spcPts val="0"/>
              </a:spcAft>
              <a:buClrTx/>
              <a:buSzTx/>
              <a:buFontTx/>
              <a:buNone/>
              <a:tabLst/>
              <a:defRPr/>
            </a:pPr>
            <a:fld id="{40B76143-9258-4AEE-9511-E300703853D1}" type="slidenum">
              <a:rPr lang="en-US" sz="700" smtClean="0">
                <a:solidFill>
                  <a:schemeClr val="bg1">
                    <a:lumMod val="50000"/>
                  </a:schemeClr>
                </a:solidFill>
                <a:latin typeface="Segoe UI" pitchFamily="34" charset="0"/>
                <a:ea typeface="Segoe UI" pitchFamily="34" charset="0"/>
                <a:cs typeface="Segoe UI" pitchFamily="34" charset="0"/>
              </a:rPr>
              <a:pPr marL="0" marR="0" indent="0" algn="r" defTabSz="914363" rtl="0" eaLnBrk="1" fontAlgn="auto" latinLnBrk="0" hangingPunct="1">
                <a:lnSpc>
                  <a:spcPct val="100000"/>
                </a:lnSpc>
                <a:spcBef>
                  <a:spcPts val="0"/>
                </a:spcBef>
                <a:spcAft>
                  <a:spcPts val="0"/>
                </a:spcAft>
                <a:buClrTx/>
                <a:buSzTx/>
                <a:buFontTx/>
                <a:buNone/>
                <a:tabLst/>
                <a:defRPr/>
              </a:pPr>
              <a:t>‹#›</a:t>
            </a:fld>
            <a:r>
              <a:rPr lang="en-US" sz="700" dirty="0" smtClean="0">
                <a:solidFill>
                  <a:schemeClr val="bg1">
                    <a:lumMod val="50000"/>
                  </a:schemeClr>
                </a:solidFill>
                <a:latin typeface="Segoe UI" pitchFamily="34" charset="0"/>
                <a:ea typeface="Segoe UI" pitchFamily="34" charset="0"/>
                <a:cs typeface="Segoe UI" pitchFamily="34" charset="0"/>
              </a:rPr>
              <a:t>    |SharePoint Saturday</a:t>
            </a:r>
            <a:r>
              <a:rPr lang="en-US" sz="700" baseline="0" dirty="0" smtClean="0">
                <a:solidFill>
                  <a:schemeClr val="bg1">
                    <a:lumMod val="50000"/>
                  </a:schemeClr>
                </a:solidFill>
                <a:latin typeface="Segoe UI" pitchFamily="34" charset="0"/>
                <a:ea typeface="Segoe UI" pitchFamily="34" charset="0"/>
                <a:cs typeface="Segoe UI" pitchFamily="34" charset="0"/>
              </a:rPr>
              <a:t> Atlanta</a:t>
            </a:r>
            <a:endParaRPr lang="en-US" sz="700" dirty="0" smtClean="0">
              <a:solidFill>
                <a:schemeClr val="bg1">
                  <a:lumMod val="50000"/>
                </a:schemeClr>
              </a:solidFill>
              <a:latin typeface="Segoe UI" pitchFamily="34" charset="0"/>
              <a:ea typeface="Segoe UI" pitchFamily="34" charset="0"/>
              <a:cs typeface="Segoe UI" pitchFamily="34" charset="0"/>
            </a:endParaRPr>
          </a:p>
        </p:txBody>
      </p:sp>
      <p:pic>
        <p:nvPicPr>
          <p:cNvPr id="8" name="Picture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309360" y="0"/>
            <a:ext cx="2834640" cy="629920"/>
          </a:xfrm>
          <a:prstGeom prst="rect">
            <a:avLst/>
          </a:prstGeom>
        </p:spPr>
      </p:pic>
      <p:sp>
        <p:nvSpPr>
          <p:cNvPr id="9" name="TextBox 8"/>
          <p:cNvSpPr txBox="1"/>
          <p:nvPr userDrawn="1"/>
        </p:nvSpPr>
        <p:spPr>
          <a:xfrm>
            <a:off x="4773601" y="6505545"/>
            <a:ext cx="4063796" cy="200055"/>
          </a:xfrm>
          <a:prstGeom prst="rect">
            <a:avLst/>
          </a:prstGeom>
          <a:noFill/>
        </p:spPr>
        <p:txBody>
          <a:bodyPr wrap="square" rtlCol="0">
            <a:spAutoFit/>
          </a:bodyPr>
          <a:lstStyle/>
          <a:p>
            <a:pPr marL="0" marR="0" indent="0" algn="r" defTabSz="914363" rtl="0" eaLnBrk="1" fontAlgn="auto" latinLnBrk="0" hangingPunct="1">
              <a:lnSpc>
                <a:spcPct val="100000"/>
              </a:lnSpc>
              <a:spcBef>
                <a:spcPts val="0"/>
              </a:spcBef>
              <a:spcAft>
                <a:spcPts val="0"/>
              </a:spcAft>
              <a:buClrTx/>
              <a:buSzTx/>
              <a:buFontTx/>
              <a:buNone/>
              <a:tabLst/>
              <a:defRPr/>
            </a:pPr>
            <a:fld id="{40B76143-9258-4AEE-9511-E300703853D1}" type="slidenum">
              <a:rPr lang="en-US" sz="700" smtClean="0">
                <a:solidFill>
                  <a:schemeClr val="bg1">
                    <a:lumMod val="50000"/>
                  </a:schemeClr>
                </a:solidFill>
                <a:latin typeface="Segoe UI" pitchFamily="34" charset="0"/>
                <a:ea typeface="Segoe UI" pitchFamily="34" charset="0"/>
                <a:cs typeface="Segoe UI" pitchFamily="34" charset="0"/>
              </a:rPr>
              <a:pPr marL="0" marR="0" indent="0" algn="r" defTabSz="914363" rtl="0" eaLnBrk="1" fontAlgn="auto" latinLnBrk="0" hangingPunct="1">
                <a:lnSpc>
                  <a:spcPct val="100000"/>
                </a:lnSpc>
                <a:spcBef>
                  <a:spcPts val="0"/>
                </a:spcBef>
                <a:spcAft>
                  <a:spcPts val="0"/>
                </a:spcAft>
                <a:buClrTx/>
                <a:buSzTx/>
                <a:buFontTx/>
                <a:buNone/>
                <a:tabLst/>
                <a:defRPr/>
              </a:pPr>
              <a:t>‹#›</a:t>
            </a:fld>
            <a:r>
              <a:rPr lang="en-US" sz="700" dirty="0" smtClean="0">
                <a:solidFill>
                  <a:schemeClr val="bg1">
                    <a:lumMod val="50000"/>
                  </a:schemeClr>
                </a:solidFill>
                <a:latin typeface="Segoe UI" pitchFamily="34" charset="0"/>
                <a:ea typeface="Segoe UI" pitchFamily="34" charset="0"/>
                <a:cs typeface="Segoe UI" pitchFamily="34" charset="0"/>
              </a:rPr>
              <a:t>    |SharePoint Saturday</a:t>
            </a:r>
            <a:r>
              <a:rPr lang="en-US" sz="700" baseline="0" dirty="0" smtClean="0">
                <a:solidFill>
                  <a:schemeClr val="bg1">
                    <a:lumMod val="50000"/>
                  </a:schemeClr>
                </a:solidFill>
                <a:latin typeface="Segoe UI" pitchFamily="34" charset="0"/>
                <a:ea typeface="Segoe UI" pitchFamily="34" charset="0"/>
                <a:cs typeface="Segoe UI" pitchFamily="34" charset="0"/>
              </a:rPr>
              <a:t> Atlanta</a:t>
            </a:r>
            <a:endParaRPr lang="en-US" sz="700" dirty="0" smtClean="0">
              <a:solidFill>
                <a:schemeClr val="bg1">
                  <a:lumMod val="50000"/>
                </a:schemeClr>
              </a:soli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3959296004"/>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750" fill="hold"/>
                                        <p:tgtEl>
                                          <p:spTgt spid="2"/>
                                        </p:tgtEl>
                                        <p:attrNameLst>
                                          <p:attrName>ppt_x</p:attrName>
                                        </p:attrNameLst>
                                      </p:cBhvr>
                                      <p:tavLst>
                                        <p:tav tm="0">
                                          <p:val>
                                            <p:strVal val="1+#ppt_w/2"/>
                                          </p:val>
                                        </p:tav>
                                        <p:tav tm="100000">
                                          <p:val>
                                            <p:strVal val="#ppt_x"/>
                                          </p:val>
                                        </p:tav>
                                      </p:tavLst>
                                    </p:anim>
                                    <p:anim calcmode="lin" valueType="num">
                                      <p:cBhvr additive="base">
                                        <p:cTn id="8" dur="750" fill="hold"/>
                                        <p:tgtEl>
                                          <p:spTgt spid="2"/>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7">
                                            <p:txEl>
                                              <p:pRg st="0" end="0"/>
                                            </p:txEl>
                                          </p:spTgt>
                                        </p:tgtEl>
                                        <p:attrNameLst>
                                          <p:attrName>style.visibility</p:attrName>
                                        </p:attrNameLst>
                                      </p:cBhvr>
                                      <p:to>
                                        <p:strVal val="visible"/>
                                      </p:to>
                                    </p:set>
                                    <p:anim calcmode="lin" valueType="num">
                                      <p:cBhvr additive="base">
                                        <p:cTn id="11" dur="750" fill="hold"/>
                                        <p:tgtEl>
                                          <p:spTgt spid="7">
                                            <p:txEl>
                                              <p:pRg st="0" end="0"/>
                                            </p:txEl>
                                          </p:spTgt>
                                        </p:tgtEl>
                                        <p:attrNameLst>
                                          <p:attrName>ppt_x</p:attrName>
                                        </p:attrNameLst>
                                      </p:cBhvr>
                                      <p:tavLst>
                                        <p:tav tm="0">
                                          <p:val>
                                            <p:strVal val="1+#ppt_w/2"/>
                                          </p:val>
                                        </p:tav>
                                        <p:tav tm="100000">
                                          <p:val>
                                            <p:strVal val="#ppt_x"/>
                                          </p:val>
                                        </p:tav>
                                      </p:tavLst>
                                    </p:anim>
                                    <p:anim calcmode="lin" valueType="num">
                                      <p:cBhvr additive="base">
                                        <p:cTn id="12" dur="750" fill="hold"/>
                                        <p:tgtEl>
                                          <p:spTgt spid="7">
                                            <p:txEl>
                                              <p:pRg st="0" end="0"/>
                                            </p:txEl>
                                          </p:spTgt>
                                        </p:tgtEl>
                                        <p:attrNameLst>
                                          <p:attrName>ppt_y</p:attrName>
                                        </p:attrNameLst>
                                      </p:cBhvr>
                                      <p:tavLst>
                                        <p:tav tm="0">
                                          <p:val>
                                            <p:strVal val="#ppt_y"/>
                                          </p:val>
                                        </p:tav>
                                        <p:tav tm="100000">
                                          <p:val>
                                            <p:strVal val="#ppt_y"/>
                                          </p:val>
                                        </p:tav>
                                      </p:tavLst>
                                    </p:anim>
                                  </p:childTnLst>
                                </p:cTn>
                              </p:par>
                              <p:par>
                                <p:cTn id="13" presetID="2" presetClass="entr" presetSubtype="2" decel="100000" fill="hold" grpId="0" nodeType="withEffect">
                                  <p:stCondLst>
                                    <p:cond delay="500"/>
                                  </p:stCondLst>
                                  <p:childTnLst>
                                    <p:set>
                                      <p:cBhvr>
                                        <p:cTn id="14" dur="1" fill="hold">
                                          <p:stCondLst>
                                            <p:cond delay="0"/>
                                          </p:stCondLst>
                                        </p:cTn>
                                        <p:tgtEl>
                                          <p:spTgt spid="3">
                                            <p:txEl>
                                              <p:pRg st="0" end="0"/>
                                            </p:txEl>
                                          </p:spTgt>
                                        </p:tgtEl>
                                        <p:attrNameLst>
                                          <p:attrName>style.visibility</p:attrName>
                                        </p:attrNameLst>
                                      </p:cBhvr>
                                      <p:to>
                                        <p:strVal val="visible"/>
                                      </p:to>
                                    </p:set>
                                    <p:anim calcmode="lin" valueType="num">
                                      <p:cBhvr additive="base">
                                        <p:cTn id="15" dur="75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16" dur="75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tmplLst>
          <p:tmpl lvl="1">
            <p:tnLst>
              <p:par>
                <p:cTn presetID="2" presetClass="entr" presetSubtype="2" decel="100000" fill="hold" nodeType="withEffect">
                  <p:stCondLst>
                    <p:cond delay="500"/>
                  </p:stCondLst>
                  <p:childTnLst>
                    <p:set>
                      <p:cBhvr>
                        <p:cTn dur="1" fill="hold">
                          <p:stCondLst>
                            <p:cond delay="0"/>
                          </p:stCondLst>
                        </p:cTn>
                        <p:tgtEl>
                          <p:spTgt spid="3"/>
                        </p:tgtEl>
                        <p:attrNameLst>
                          <p:attrName>style.visibility</p:attrName>
                        </p:attrNameLst>
                      </p:cBhvr>
                      <p:to>
                        <p:strVal val="visible"/>
                      </p:to>
                    </p:set>
                    <p:anim calcmode="lin" valueType="num">
                      <p:cBhvr additive="base">
                        <p:cTn dur="750" fill="hold"/>
                        <p:tgtEl>
                          <p:spTgt spid="3"/>
                        </p:tgtEl>
                        <p:attrNameLst>
                          <p:attrName>ppt_x</p:attrName>
                        </p:attrNameLst>
                      </p:cBhvr>
                      <p:tavLst>
                        <p:tav tm="0">
                          <p:val>
                            <p:strVal val="1+#ppt_w/2"/>
                          </p:val>
                        </p:tav>
                        <p:tav tm="100000">
                          <p:val>
                            <p:strVal val="#ppt_x"/>
                          </p:val>
                        </p:tav>
                      </p:tavLst>
                    </p:anim>
                    <p:anim calcmode="lin" valueType="num">
                      <p:cBhvr additive="base">
                        <p:cTn dur="750" fill="hold"/>
                        <p:tgtEl>
                          <p:spTgt spid="3"/>
                        </p:tgtEl>
                        <p:attrNameLst>
                          <p:attrName>ppt_y</p:attrName>
                        </p:attrNameLst>
                      </p:cBhvr>
                      <p:tavLst>
                        <p:tav tm="0">
                          <p:val>
                            <p:strVal val="#ppt_y"/>
                          </p:val>
                        </p:tav>
                        <p:tav tm="100000">
                          <p:val>
                            <p:strVal val="#ppt_y"/>
                          </p:val>
                        </p:tav>
                      </p:tavLst>
                    </p:anim>
                  </p:childTnLst>
                </p:cTn>
              </p:par>
            </p:tnLst>
          </p:tmpl>
        </p:tmplLst>
      </p:bldP>
      <p:bldP spid="7" grpId="0" build="p">
        <p:tmplLst>
          <p:tmpl lvl="1">
            <p:tnLst>
              <p:par>
                <p:cTn presetID="2" presetClass="entr" presetSubtype="2" decel="100000" fill="hold" nodeType="withEffect">
                  <p:stCondLst>
                    <p:cond delay="250"/>
                  </p:stCondLst>
                  <p:childTnLst>
                    <p:set>
                      <p:cBhvr>
                        <p:cTn dur="1" fill="hold">
                          <p:stCondLst>
                            <p:cond delay="0"/>
                          </p:stCondLst>
                        </p:cTn>
                        <p:tgtEl>
                          <p:spTgt spid="7"/>
                        </p:tgtEl>
                        <p:attrNameLst>
                          <p:attrName>style.visibility</p:attrName>
                        </p:attrNameLst>
                      </p:cBhvr>
                      <p:to>
                        <p:strVal val="visible"/>
                      </p:to>
                    </p:set>
                    <p:anim calcmode="lin" valueType="num">
                      <p:cBhvr additive="base">
                        <p:cTn dur="750" fill="hold"/>
                        <p:tgtEl>
                          <p:spTgt spid="7"/>
                        </p:tgtEl>
                        <p:attrNameLst>
                          <p:attrName>ppt_x</p:attrName>
                        </p:attrNameLst>
                      </p:cBhvr>
                      <p:tavLst>
                        <p:tav tm="0">
                          <p:val>
                            <p:strVal val="1+#ppt_w/2"/>
                          </p:val>
                        </p:tav>
                        <p:tav tm="100000">
                          <p:val>
                            <p:strVal val="#ppt_x"/>
                          </p:val>
                        </p:tav>
                      </p:tavLst>
                    </p:anim>
                    <p:anim calcmode="lin" valueType="num">
                      <p:cBhvr additive="base">
                        <p:cTn dur="750" fill="hold"/>
                        <p:tgtEl>
                          <p:spTgt spid="7"/>
                        </p:tgtEl>
                        <p:attrNameLst>
                          <p:attrName>ppt_y</p:attrName>
                        </p:attrNameLst>
                      </p:cBhvr>
                      <p:tavLst>
                        <p:tav tm="0">
                          <p:val>
                            <p:strVal val="#ppt_y"/>
                          </p:val>
                        </p:tav>
                        <p:tav tm="100000">
                          <p:val>
                            <p:strVal val="#ppt_y"/>
                          </p:val>
                        </p:tav>
                      </p:tavLst>
                    </p:anim>
                  </p:childTnLst>
                </p:cTn>
              </p:par>
            </p:tnLst>
          </p:tmpl>
        </p:tmplLst>
      </p:bldP>
    </p:bld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sp>
        <p:nvSpPr>
          <p:cNvPr id="6" name="Subtitle 2"/>
          <p:cNvSpPr>
            <a:spLocks noGrp="1"/>
          </p:cNvSpPr>
          <p:nvPr>
            <p:ph type="subTitle" idx="1"/>
          </p:nvPr>
        </p:nvSpPr>
        <p:spPr>
          <a:xfrm>
            <a:off x="550840" y="5426822"/>
            <a:ext cx="5598586" cy="374295"/>
          </a:xfrm>
        </p:spPr>
        <p:txBody>
          <a:bodyPr vert="horz" wrap="square" lIns="0" tIns="0" rIns="0" bIns="0" rtlCol="0" anchor="t">
            <a:spAutoFit/>
          </a:bodyPr>
          <a:lstStyle>
            <a:lvl1pPr marL="0" indent="0">
              <a:spcBef>
                <a:spcPts val="0"/>
              </a:spcBef>
              <a:buFontTx/>
              <a:buNone/>
              <a:defRPr lang="en-US" sz="2700" b="1" kern="1200" spc="-150" dirty="0">
                <a:gradFill>
                  <a:gsLst>
                    <a:gs pos="0">
                      <a:schemeClr val="tx1"/>
                    </a:gs>
                    <a:gs pos="100000">
                      <a:schemeClr val="tx1"/>
                    </a:gs>
                  </a:gsLst>
                  <a:lin ang="5400000" scaled="0"/>
                </a:gradFill>
                <a:latin typeface="Segoe Light" pitchFamily="34" charset="0"/>
                <a:ea typeface="+mn-ea"/>
                <a:cs typeface="+mn-cs"/>
              </a:defRPr>
            </a:lvl1pPr>
          </a:lstStyle>
          <a:p>
            <a:pPr marL="0" lvl="0" indent="0" algn="l" defTabSz="685961" rtl="0" eaLnBrk="1" latinLnBrk="0" hangingPunct="1">
              <a:lnSpc>
                <a:spcPct val="90000"/>
              </a:lnSpc>
              <a:spcBef>
                <a:spcPts val="0"/>
              </a:spcBef>
              <a:buClr>
                <a:schemeClr val="tx2"/>
              </a:buClr>
              <a:buSzPct val="90000"/>
              <a:buFontTx/>
              <a:buNone/>
            </a:pPr>
            <a:r>
              <a:rPr lang="en-US" smtClean="0"/>
              <a:t>Click to edit Master subtitle style</a:t>
            </a:r>
            <a:endParaRPr lang="en-US" dirty="0"/>
          </a:p>
        </p:txBody>
      </p:sp>
      <p:sp>
        <p:nvSpPr>
          <p:cNvPr id="7" name="Text Placeholder 8"/>
          <p:cNvSpPr>
            <a:spLocks noGrp="1"/>
          </p:cNvSpPr>
          <p:nvPr>
            <p:ph type="body" sz="quarter" idx="10" hasCustomPrompt="1"/>
          </p:nvPr>
        </p:nvSpPr>
        <p:spPr>
          <a:xfrm>
            <a:off x="550863" y="5823667"/>
            <a:ext cx="5679569" cy="291118"/>
          </a:xfrm>
        </p:spPr>
        <p:txBody>
          <a:bodyPr/>
          <a:lstStyle>
            <a:lvl1pPr marL="0" indent="0">
              <a:spcBef>
                <a:spcPts val="0"/>
              </a:spcBef>
              <a:buFontTx/>
              <a:buNone/>
              <a:defRPr sz="2100">
                <a:latin typeface="Segoe Light" pitchFamily="34" charset="0"/>
              </a:defRPr>
            </a:lvl1pPr>
          </a:lstStyle>
          <a:p>
            <a:r>
              <a:rPr lang="en-US" dirty="0" smtClean="0"/>
              <a:t>Click to edit Master subtitle style</a:t>
            </a:r>
            <a:endParaRPr lang="en-US" dirty="0"/>
          </a:p>
        </p:txBody>
      </p:sp>
      <p:sp>
        <p:nvSpPr>
          <p:cNvPr id="8" name="Text Placeholder 8"/>
          <p:cNvSpPr>
            <a:spLocks noGrp="1"/>
          </p:cNvSpPr>
          <p:nvPr>
            <p:ph type="body" sz="quarter" idx="11" hasCustomPrompt="1"/>
          </p:nvPr>
        </p:nvSpPr>
        <p:spPr>
          <a:xfrm>
            <a:off x="550863" y="6109682"/>
            <a:ext cx="5679569" cy="291118"/>
          </a:xfrm>
        </p:spPr>
        <p:txBody>
          <a:bodyPr/>
          <a:lstStyle>
            <a:lvl1pPr marL="0" indent="0">
              <a:spcBef>
                <a:spcPts val="0"/>
              </a:spcBef>
              <a:buFontTx/>
              <a:buNone/>
              <a:defRPr sz="2100">
                <a:latin typeface="Segoe Light" pitchFamily="34" charset="0"/>
              </a:defRPr>
            </a:lvl1pPr>
          </a:lstStyle>
          <a:p>
            <a:r>
              <a:rPr lang="en-US" dirty="0" smtClean="0"/>
              <a:t>Click to edit Master subtitle style</a:t>
            </a:r>
            <a:endParaRPr lang="en-US" dirty="0"/>
          </a:p>
        </p:txBody>
      </p:sp>
      <p:sp>
        <p:nvSpPr>
          <p:cNvPr id="9" name="Title 1"/>
          <p:cNvSpPr>
            <a:spLocks noGrp="1"/>
          </p:cNvSpPr>
          <p:nvPr>
            <p:ph type="ctrTitle"/>
          </p:nvPr>
        </p:nvSpPr>
        <p:spPr>
          <a:xfrm>
            <a:off x="555738" y="2976018"/>
            <a:ext cx="8046720" cy="1098296"/>
          </a:xfrm>
        </p:spPr>
        <p:txBody>
          <a:bodyPr anchor="ctr" anchorCtr="0">
            <a:noAutofit/>
          </a:bodyPr>
          <a:lstStyle>
            <a:lvl1pPr>
              <a:lnSpc>
                <a:spcPct val="90000"/>
              </a:lnSpc>
              <a:tabLst>
                <a:tab pos="1504361" algn="l"/>
              </a:tabLst>
              <a:defRPr lang="en-US" sz="5400" b="0" kern="1200" cap="none" spc="-150" baseline="0" dirty="0">
                <a:ln w="3175">
                  <a:noFill/>
                </a:ln>
                <a:gradFill>
                  <a:gsLst>
                    <a:gs pos="0">
                      <a:schemeClr val="bg2"/>
                    </a:gs>
                    <a:gs pos="100000">
                      <a:schemeClr val="bg2"/>
                    </a:gs>
                  </a:gsLst>
                  <a:lin ang="5400000" scaled="0"/>
                </a:gradFill>
                <a:effectLst/>
                <a:latin typeface="Segoe Light" pitchFamily="34" charset="0"/>
                <a:ea typeface="+mn-ea"/>
                <a:cs typeface="+mn-cs"/>
              </a:defRPr>
            </a:lvl1pPr>
          </a:lstStyle>
          <a:p>
            <a:pPr lvl="0" algn="l" defTabSz="685961" rtl="0" eaLnBrk="1" latinLnBrk="0" hangingPunct="1">
              <a:lnSpc>
                <a:spcPct val="90000"/>
              </a:lnSpc>
              <a:spcBef>
                <a:spcPct val="0"/>
              </a:spcBef>
              <a:buNone/>
            </a:pPr>
            <a:r>
              <a:rPr lang="en-US" smtClean="0"/>
              <a:t>Click to edit Master title style</a:t>
            </a:r>
            <a:endParaRPr lang="en-US" dirty="0"/>
          </a:p>
        </p:txBody>
      </p:sp>
      <p:pic>
        <p:nvPicPr>
          <p:cNvPr id="10" name="Picture 9"/>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309360" y="0"/>
            <a:ext cx="2834640" cy="629920"/>
          </a:xfrm>
          <a:prstGeom prst="rect">
            <a:avLst/>
          </a:prstGeom>
        </p:spPr>
      </p:pic>
      <p:pic>
        <p:nvPicPr>
          <p:cNvPr id="11" name="Picture 10"/>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309360" y="0"/>
            <a:ext cx="2834640" cy="629920"/>
          </a:xfrm>
          <a:prstGeom prst="rect">
            <a:avLst/>
          </a:prstGeom>
        </p:spPr>
      </p:pic>
    </p:spTree>
    <p:extLst>
      <p:ext uri="{BB962C8B-B14F-4D97-AF65-F5344CB8AC3E}">
        <p14:creationId xmlns:p14="http://schemas.microsoft.com/office/powerpoint/2010/main" val="1123418567"/>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1" nodeType="withEffect">
                                  <p:stCondLst>
                                    <p:cond delay="300"/>
                                  </p:stCondLst>
                                  <p:childTnLst>
                                    <p:set>
                                      <p:cBhvr>
                                        <p:cTn id="6" dur="1" fill="hold">
                                          <p:stCondLst>
                                            <p:cond delay="0"/>
                                          </p:stCondLst>
                                        </p:cTn>
                                        <p:tgtEl>
                                          <p:spTgt spid="9"/>
                                        </p:tgtEl>
                                        <p:attrNameLst>
                                          <p:attrName>style.visibility</p:attrName>
                                        </p:attrNameLst>
                                      </p:cBhvr>
                                      <p:to>
                                        <p:strVal val="visible"/>
                                      </p:to>
                                    </p:set>
                                  </p:childTnLst>
                                </p:cTn>
                              </p:par>
                              <p:par>
                                <p:cTn id="7" presetID="42" presetClass="path" presetSubtype="0" decel="100000" fill="hold" grpId="2" nodeType="withEffect">
                                  <p:stCondLst>
                                    <p:cond delay="250"/>
                                  </p:stCondLst>
                                  <p:childTnLst>
                                    <p:animMotion origin="layout" path="M 2.20661E-6 -4.07407E-6 L 1.02966 -0.00115 " pathEditMode="relative" rAng="0" ptsTypes="AA">
                                      <p:cBhvr>
                                        <p:cTn id="8" dur="750" spd="-100000" fill="hold"/>
                                        <p:tgtEl>
                                          <p:spTgt spid="9"/>
                                        </p:tgtEl>
                                        <p:attrNameLst>
                                          <p:attrName>ppt_x</p:attrName>
                                          <p:attrName>ppt_y</p:attrName>
                                        </p:attrNameLst>
                                      </p:cBhvr>
                                      <p:rCtr x="51483" y="-69"/>
                                    </p:animMotion>
                                  </p:childTnLst>
                                </p:cTn>
                              </p:par>
                              <p:par>
                                <p:cTn id="9" presetID="1" presetClass="entr" presetSubtype="0" fill="hold" grpId="1" nodeType="withEffect">
                                  <p:stCondLst>
                                    <p:cond delay="500"/>
                                  </p:stCondLst>
                                  <p:childTnLst>
                                    <p:set>
                                      <p:cBhvr>
                                        <p:cTn id="10" dur="1" fill="hold">
                                          <p:stCondLst>
                                            <p:cond delay="0"/>
                                          </p:stCondLst>
                                        </p:cTn>
                                        <p:tgtEl>
                                          <p:spTgt spid="6">
                                            <p:txEl>
                                              <p:pRg st="0" end="0"/>
                                            </p:txEl>
                                          </p:spTgt>
                                        </p:tgtEl>
                                        <p:attrNameLst>
                                          <p:attrName>style.visibility</p:attrName>
                                        </p:attrNameLst>
                                      </p:cBhvr>
                                      <p:to>
                                        <p:strVal val="visible"/>
                                      </p:to>
                                    </p:set>
                                  </p:childTnLst>
                                </p:cTn>
                              </p:par>
                              <p:par>
                                <p:cTn id="11" presetID="42" presetClass="path" presetSubtype="0" decel="100000" fill="hold" grpId="2" nodeType="withEffect">
                                  <p:stCondLst>
                                    <p:cond delay="500"/>
                                  </p:stCondLst>
                                  <p:childTnLst>
                                    <p:animMotion origin="layout" path="M 4.93885E-6 3.7037E-6 L 1.09367 -0.00324 " pathEditMode="relative" rAng="0" ptsTypes="AA">
                                      <p:cBhvr>
                                        <p:cTn id="12" dur="750" spd="-100000" fill="hold"/>
                                        <p:tgtEl>
                                          <p:spTgt spid="6">
                                            <p:txEl>
                                              <p:pRg st="0" end="0"/>
                                            </p:txEl>
                                          </p:spTgt>
                                        </p:tgtEl>
                                        <p:attrNameLst>
                                          <p:attrName>ppt_x</p:attrName>
                                          <p:attrName>ppt_y</p:attrName>
                                        </p:attrNameLst>
                                      </p:cBhvr>
                                      <p:rCtr x="54684" y="-162"/>
                                    </p:animMotion>
                                  </p:childTnLst>
                                </p:cTn>
                              </p:par>
                              <p:par>
                                <p:cTn id="13" presetID="1" presetClass="entr" presetSubtype="0" fill="hold" grpId="1" nodeType="withEffect">
                                  <p:stCondLst>
                                    <p:cond delay="750"/>
                                  </p:stCondLst>
                                  <p:childTnLst>
                                    <p:set>
                                      <p:cBhvr>
                                        <p:cTn id="14" dur="1" fill="hold">
                                          <p:stCondLst>
                                            <p:cond delay="0"/>
                                          </p:stCondLst>
                                        </p:cTn>
                                        <p:tgtEl>
                                          <p:spTgt spid="7">
                                            <p:txEl>
                                              <p:pRg st="0" end="0"/>
                                            </p:txEl>
                                          </p:spTgt>
                                        </p:tgtEl>
                                        <p:attrNameLst>
                                          <p:attrName>style.visibility</p:attrName>
                                        </p:attrNameLst>
                                      </p:cBhvr>
                                      <p:to>
                                        <p:strVal val="visible"/>
                                      </p:to>
                                    </p:set>
                                  </p:childTnLst>
                                </p:cTn>
                              </p:par>
                              <p:par>
                                <p:cTn id="15" presetID="42" presetClass="path" presetSubtype="0" decel="100000" fill="hold" grpId="2" nodeType="withEffect">
                                  <p:stCondLst>
                                    <p:cond delay="750"/>
                                  </p:stCondLst>
                                  <p:childTnLst>
                                    <p:animMotion origin="layout" path="M 1.66797E-6 7.40741E-7 L 1.14754 7.40741E-7 " pathEditMode="relative" rAng="0" ptsTypes="AA">
                                      <p:cBhvr>
                                        <p:cTn id="16" dur="750" spd="-100000" fill="hold"/>
                                        <p:tgtEl>
                                          <p:spTgt spid="7">
                                            <p:txEl>
                                              <p:pRg st="0" end="0"/>
                                            </p:txEl>
                                          </p:spTgt>
                                        </p:tgtEl>
                                        <p:attrNameLst>
                                          <p:attrName>ppt_x</p:attrName>
                                          <p:attrName>ppt_y</p:attrName>
                                        </p:attrNameLst>
                                      </p:cBhvr>
                                      <p:rCtr x="57377" y="0"/>
                                    </p:animMotion>
                                  </p:childTnLst>
                                </p:cTn>
                              </p:par>
                              <p:par>
                                <p:cTn id="17" presetID="1" presetClass="entr" presetSubtype="0" fill="hold" grpId="1" nodeType="withEffect">
                                  <p:stCondLst>
                                    <p:cond delay="1000"/>
                                  </p:stCondLst>
                                  <p:childTnLst>
                                    <p:set>
                                      <p:cBhvr>
                                        <p:cTn id="18" dur="1" fill="hold">
                                          <p:stCondLst>
                                            <p:cond delay="0"/>
                                          </p:stCondLst>
                                        </p:cTn>
                                        <p:tgtEl>
                                          <p:spTgt spid="8">
                                            <p:txEl>
                                              <p:pRg st="0" end="0"/>
                                            </p:txEl>
                                          </p:spTgt>
                                        </p:tgtEl>
                                        <p:attrNameLst>
                                          <p:attrName>style.visibility</p:attrName>
                                        </p:attrNameLst>
                                      </p:cBhvr>
                                      <p:to>
                                        <p:strVal val="visible"/>
                                      </p:to>
                                    </p:set>
                                  </p:childTnLst>
                                </p:cTn>
                              </p:par>
                              <p:par>
                                <p:cTn id="19" presetID="42" presetClass="path" presetSubtype="0" decel="100000" fill="hold" grpId="2" nodeType="withEffect">
                                  <p:stCondLst>
                                    <p:cond delay="1000"/>
                                  </p:stCondLst>
                                  <p:childTnLst>
                                    <p:animMotion origin="layout" path="M 1.66797E-6 7.40741E-7 L 1.14754 7.40741E-7 " pathEditMode="relative" rAng="0" ptsTypes="AA">
                                      <p:cBhvr>
                                        <p:cTn id="20" dur="750" spd="-100000" fill="hold"/>
                                        <p:tgtEl>
                                          <p:spTgt spid="8">
                                            <p:txEl>
                                              <p:pRg st="0" end="0"/>
                                            </p:txEl>
                                          </p:spTgt>
                                        </p:tgtEl>
                                        <p:attrNameLst>
                                          <p:attrName>ppt_x</p:attrName>
                                          <p:attrName>ppt_y</p:attrName>
                                        </p:attrNameLst>
                                      </p:cBhvr>
                                      <p:rCtr x="57377" y="0"/>
                                    </p:animMotion>
                                  </p:childTnLst>
                                </p:cTn>
                              </p:par>
                              <p:par>
                                <p:cTn id="21" presetID="42" presetClass="path" presetSubtype="0" decel="100000" fill="hold" grpId="0" nodeType="withEffect">
                                  <p:stCondLst>
                                    <p:cond delay="0"/>
                                  </p:stCondLst>
                                  <p:childTnLst>
                                    <p:animMotion origin="layout" path="M -1.04167E-6 -4.07407E-6 L -0.64453 -0.00115 " pathEditMode="relative" rAng="0" ptsTypes="AA">
                                      <p:cBhvr>
                                        <p:cTn id="22" dur="750" fill="hold"/>
                                        <p:tgtEl>
                                          <p:spTgt spid="9"/>
                                        </p:tgtEl>
                                        <p:attrNameLst>
                                          <p:attrName>ppt_x</p:attrName>
                                          <p:attrName>ppt_y</p:attrName>
                                        </p:attrNameLst>
                                      </p:cBhvr>
                                      <p:rCtr x="-32227" y="-69"/>
                                    </p:animMotion>
                                  </p:childTnLst>
                                </p:cTn>
                              </p:par>
                              <p:par>
                                <p:cTn id="23" presetID="42" presetClass="path" presetSubtype="0" decel="100000" fill="hold" grpId="0" nodeType="withEffect">
                                  <p:stCondLst>
                                    <p:cond delay="250"/>
                                  </p:stCondLst>
                                  <p:childTnLst>
                                    <p:animMotion origin="layout" path="M 2.29167E-6 3.7037E-6 L -0.78985 0.00324 " pathEditMode="relative" rAng="0" ptsTypes="AA">
                                      <p:cBhvr>
                                        <p:cTn id="24" dur="750" fill="hold"/>
                                        <p:tgtEl>
                                          <p:spTgt spid="6">
                                            <p:txEl>
                                              <p:pRg st="0" end="0"/>
                                            </p:txEl>
                                          </p:spTgt>
                                        </p:tgtEl>
                                        <p:attrNameLst>
                                          <p:attrName>ppt_x</p:attrName>
                                          <p:attrName>ppt_y</p:attrName>
                                        </p:attrNameLst>
                                      </p:cBhvr>
                                      <p:rCtr x="-39492" y="162"/>
                                    </p:animMotion>
                                  </p:childTnLst>
                                </p:cTn>
                              </p:par>
                              <p:par>
                                <p:cTn id="25" presetID="42" presetClass="path" presetSubtype="0" decel="100000" fill="hold" grpId="0" nodeType="withEffect">
                                  <p:stCondLst>
                                    <p:cond delay="500"/>
                                  </p:stCondLst>
                                  <p:childTnLst>
                                    <p:animMotion origin="layout" path="M -3.26828E-6 7.40741E-7 L -0.72365 0.00393 " pathEditMode="relative" rAng="0" ptsTypes="AA">
                                      <p:cBhvr>
                                        <p:cTn id="26" dur="750" fill="hold"/>
                                        <p:tgtEl>
                                          <p:spTgt spid="7">
                                            <p:txEl>
                                              <p:pRg st="0" end="0"/>
                                            </p:txEl>
                                          </p:spTgt>
                                        </p:tgtEl>
                                        <p:attrNameLst>
                                          <p:attrName>ppt_x</p:attrName>
                                          <p:attrName>ppt_y</p:attrName>
                                        </p:attrNameLst>
                                      </p:cBhvr>
                                      <p:rCtr x="-36183" y="185"/>
                                    </p:animMotion>
                                  </p:childTnLst>
                                </p:cTn>
                              </p:par>
                              <p:par>
                                <p:cTn id="27" presetID="42" presetClass="path" presetSubtype="0" decel="100000" fill="hold" grpId="0" nodeType="withEffect">
                                  <p:stCondLst>
                                    <p:cond delay="750"/>
                                  </p:stCondLst>
                                  <p:childTnLst>
                                    <p:animMotion origin="layout" path="M -3.26828E-6 7.40741E-7 L -0.72365 0.00393 " pathEditMode="relative" rAng="0" ptsTypes="AA">
                                      <p:cBhvr>
                                        <p:cTn id="28" dur="750" fill="hold"/>
                                        <p:tgtEl>
                                          <p:spTgt spid="8">
                                            <p:txEl>
                                              <p:pRg st="0" end="0"/>
                                            </p:txEl>
                                          </p:spTgt>
                                        </p:tgtEl>
                                        <p:attrNameLst>
                                          <p:attrName>ppt_x</p:attrName>
                                          <p:attrName>ppt_y</p:attrName>
                                        </p:attrNameLst>
                                      </p:cBhvr>
                                      <p:rCtr x="-36183" y="185"/>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tmplLst>
          <p:tmpl lvl="1">
            <p:tnLst>
              <p:par>
                <p:cTn presetID="42" presetClass="path" presetSubtype="0" decel="100000" fill="hold" nodeType="withEffect">
                  <p:stCondLst>
                    <p:cond delay="250"/>
                  </p:stCondLst>
                  <p:childTnLst>
                    <p:animMotion origin="layout" path="M 2.29167E-6 3.7037E-6 L -0.78985 0.00324 " pathEditMode="relative" rAng="0" ptsTypes="AA">
                      <p:cBhvr>
                        <p:cTn dur="750" fill="hold"/>
                        <p:tgtEl>
                          <p:spTgt spid="6"/>
                        </p:tgtEl>
                        <p:attrNameLst>
                          <p:attrName>ppt_x</p:attrName>
                          <p:attrName>ppt_y</p:attrName>
                        </p:attrNameLst>
                      </p:cBhvr>
                      <p:rCtr x="-39492" y="162"/>
                    </p:animMotion>
                  </p:childTnLst>
                </p:cTn>
              </p:par>
            </p:tnLst>
          </p:tmpl>
        </p:tmplLst>
      </p:bldP>
      <p:bldP spid="6" grpId="1" build="p">
        <p:tmplLst>
          <p:tmpl lvl="1">
            <p:tnLst>
              <p:par>
                <p:cTn presetID="1" presetClass="entr" presetSubtype="0" fill="hold" nodeType="withEffect">
                  <p:stCondLst>
                    <p:cond delay="500"/>
                  </p:stCondLst>
                  <p:childTnLst>
                    <p:set>
                      <p:cBhvr>
                        <p:cTn dur="1" fill="hold">
                          <p:stCondLst>
                            <p:cond delay="0"/>
                          </p:stCondLst>
                        </p:cTn>
                        <p:tgtEl>
                          <p:spTgt spid="6"/>
                        </p:tgtEl>
                        <p:attrNameLst>
                          <p:attrName>style.visibility</p:attrName>
                        </p:attrNameLst>
                      </p:cBhvr>
                      <p:to>
                        <p:strVal val="visible"/>
                      </p:to>
                    </p:set>
                  </p:childTnLst>
                </p:cTn>
              </p:par>
            </p:tnLst>
          </p:tmpl>
        </p:tmplLst>
      </p:bldP>
      <p:bldP spid="6" grpId="2" build="p">
        <p:tmplLst>
          <p:tmpl lvl="1">
            <p:tnLst>
              <p:par>
                <p:cTn presetID="42" presetClass="path" presetSubtype="0" decel="100000" fill="hold" nodeType="withEffect">
                  <p:stCondLst>
                    <p:cond delay="500"/>
                  </p:stCondLst>
                  <p:childTnLst>
                    <p:animMotion origin="layout" path="M 4.93885E-6 3.7037E-6 L 1.09367 -0.00324 " pathEditMode="relative" rAng="0" ptsTypes="AA">
                      <p:cBhvr>
                        <p:cTn dur="750" spd="-100000" fill="hold"/>
                        <p:tgtEl>
                          <p:spTgt spid="6"/>
                        </p:tgtEl>
                        <p:attrNameLst>
                          <p:attrName>ppt_x</p:attrName>
                          <p:attrName>ppt_y</p:attrName>
                        </p:attrNameLst>
                      </p:cBhvr>
                      <p:rCtr x="54684" y="-162"/>
                    </p:animMotion>
                  </p:childTnLst>
                </p:cTn>
              </p:par>
            </p:tnLst>
          </p:tmpl>
        </p:tmplLst>
      </p:bldP>
      <p:bldP spid="7" grpId="0" build="p">
        <p:tmplLst>
          <p:tmpl lvl="1">
            <p:tnLst>
              <p:par>
                <p:cTn presetID="42" presetClass="path" presetSubtype="0" decel="100000" fill="hold" nodeType="withEffect">
                  <p:stCondLst>
                    <p:cond delay="500"/>
                  </p:stCondLst>
                  <p:childTnLst>
                    <p:animMotion origin="layout" path="M -3.26828E-6 7.40741E-7 L -0.72365 0.00393 " pathEditMode="relative" rAng="0" ptsTypes="AA">
                      <p:cBhvr>
                        <p:cTn dur="750" fill="hold"/>
                        <p:tgtEl>
                          <p:spTgt spid="7"/>
                        </p:tgtEl>
                        <p:attrNameLst>
                          <p:attrName>ppt_x</p:attrName>
                          <p:attrName>ppt_y</p:attrName>
                        </p:attrNameLst>
                      </p:cBhvr>
                      <p:rCtr x="-36183" y="185"/>
                    </p:animMotion>
                  </p:childTnLst>
                </p:cTn>
              </p:par>
            </p:tnLst>
          </p:tmpl>
        </p:tmplLst>
      </p:bldP>
      <p:bldP spid="7" grpId="1" build="p">
        <p:tmplLst>
          <p:tmpl lvl="1">
            <p:tnLst>
              <p:par>
                <p:cTn presetID="1" presetClass="entr" presetSubtype="0" fill="hold" nodeType="withEffect">
                  <p:stCondLst>
                    <p:cond delay="750"/>
                  </p:stCondLst>
                  <p:childTnLst>
                    <p:set>
                      <p:cBhvr>
                        <p:cTn dur="1" fill="hold">
                          <p:stCondLst>
                            <p:cond delay="0"/>
                          </p:stCondLst>
                        </p:cTn>
                        <p:tgtEl>
                          <p:spTgt spid="7"/>
                        </p:tgtEl>
                        <p:attrNameLst>
                          <p:attrName>style.visibility</p:attrName>
                        </p:attrNameLst>
                      </p:cBhvr>
                      <p:to>
                        <p:strVal val="visible"/>
                      </p:to>
                    </p:set>
                  </p:childTnLst>
                </p:cTn>
              </p:par>
            </p:tnLst>
          </p:tmpl>
        </p:tmplLst>
      </p:bldP>
      <p:bldP spid="7" grpId="2" build="p">
        <p:tmplLst>
          <p:tmpl lvl="1">
            <p:tnLst>
              <p:par>
                <p:cTn presetID="42" presetClass="path" presetSubtype="0" decel="100000" fill="hold" nodeType="withEffect">
                  <p:stCondLst>
                    <p:cond delay="750"/>
                  </p:stCondLst>
                  <p:childTnLst>
                    <p:animMotion origin="layout" path="M 1.66797E-6 7.40741E-7 L 1.14754 7.40741E-7 " pathEditMode="relative" rAng="0" ptsTypes="AA">
                      <p:cBhvr>
                        <p:cTn dur="750" spd="-100000" fill="hold"/>
                        <p:tgtEl>
                          <p:spTgt spid="7"/>
                        </p:tgtEl>
                        <p:attrNameLst>
                          <p:attrName>ppt_x</p:attrName>
                          <p:attrName>ppt_y</p:attrName>
                        </p:attrNameLst>
                      </p:cBhvr>
                      <p:rCtr x="57377" y="0"/>
                    </p:animMotion>
                  </p:childTnLst>
                </p:cTn>
              </p:par>
            </p:tnLst>
          </p:tmpl>
        </p:tmplLst>
      </p:bldP>
      <p:bldP spid="8" grpId="0" build="p">
        <p:tmplLst>
          <p:tmpl lvl="1">
            <p:tnLst>
              <p:par>
                <p:cTn presetID="42" presetClass="path" presetSubtype="0" decel="100000" fill="hold" nodeType="withEffect">
                  <p:stCondLst>
                    <p:cond delay="750"/>
                  </p:stCondLst>
                  <p:childTnLst>
                    <p:animMotion origin="layout" path="M -3.26828E-6 7.40741E-7 L -0.72365 0.00393 " pathEditMode="relative" rAng="0" ptsTypes="AA">
                      <p:cBhvr>
                        <p:cTn dur="750" fill="hold"/>
                        <p:tgtEl>
                          <p:spTgt spid="8"/>
                        </p:tgtEl>
                        <p:attrNameLst>
                          <p:attrName>ppt_x</p:attrName>
                          <p:attrName>ppt_y</p:attrName>
                        </p:attrNameLst>
                      </p:cBhvr>
                      <p:rCtr x="-36183" y="185"/>
                    </p:animMotion>
                  </p:childTnLst>
                </p:cTn>
              </p:par>
            </p:tnLst>
          </p:tmpl>
        </p:tmplLst>
      </p:bldP>
      <p:bldP spid="8" grpId="1" build="p">
        <p:tmplLst>
          <p:tmpl lvl="1">
            <p:tnLst>
              <p:par>
                <p:cTn presetID="1" presetClass="entr" presetSubtype="0" fill="hold" nodeType="withEffect">
                  <p:stCondLst>
                    <p:cond delay="1000"/>
                  </p:stCondLst>
                  <p:childTnLst>
                    <p:set>
                      <p:cBhvr>
                        <p:cTn dur="1" fill="hold">
                          <p:stCondLst>
                            <p:cond delay="0"/>
                          </p:stCondLst>
                        </p:cTn>
                        <p:tgtEl>
                          <p:spTgt spid="8"/>
                        </p:tgtEl>
                        <p:attrNameLst>
                          <p:attrName>style.visibility</p:attrName>
                        </p:attrNameLst>
                      </p:cBhvr>
                      <p:to>
                        <p:strVal val="visible"/>
                      </p:to>
                    </p:set>
                  </p:childTnLst>
                </p:cTn>
              </p:par>
            </p:tnLst>
          </p:tmpl>
        </p:tmplLst>
      </p:bldP>
      <p:bldP spid="8" grpId="2" build="p">
        <p:tmplLst>
          <p:tmpl lvl="1">
            <p:tnLst>
              <p:par>
                <p:cTn presetID="42" presetClass="path" presetSubtype="0" decel="100000" fill="hold" nodeType="withEffect">
                  <p:stCondLst>
                    <p:cond delay="1000"/>
                  </p:stCondLst>
                  <p:childTnLst>
                    <p:animMotion origin="layout" path="M 1.66797E-6 7.40741E-7 L 1.14754 7.40741E-7 " pathEditMode="relative" rAng="0" ptsTypes="AA">
                      <p:cBhvr>
                        <p:cTn dur="750" spd="-100000" fill="hold"/>
                        <p:tgtEl>
                          <p:spTgt spid="8"/>
                        </p:tgtEl>
                        <p:attrNameLst>
                          <p:attrName>ppt_x</p:attrName>
                          <p:attrName>ppt_y</p:attrName>
                        </p:attrNameLst>
                      </p:cBhvr>
                      <p:rCtr x="57377" y="0"/>
                    </p:animMotion>
                  </p:childTnLst>
                </p:cTn>
              </p:par>
            </p:tnLst>
          </p:tmpl>
        </p:tmplLst>
      </p:bldP>
      <p:bldP spid="9" grpId="0"/>
      <p:bldP spid="9" grpId="1"/>
      <p:bldP spid="9" grpId="2"/>
    </p:bld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1_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81000" y="769203"/>
            <a:ext cx="8363938" cy="830997"/>
          </a:xfrm>
        </p:spPr>
        <p:txBody>
          <a:bodyPr/>
          <a:lstStyle/>
          <a:p>
            <a:r>
              <a:rPr lang="en-US" dirty="0" smtClean="0"/>
              <a:t>Master title style</a:t>
            </a:r>
            <a:endParaRPr lang="en-US" dirty="0"/>
          </a:p>
        </p:txBody>
      </p:sp>
      <p:sp>
        <p:nvSpPr>
          <p:cNvPr id="5" name="Text Placeholder 4"/>
          <p:cNvSpPr>
            <a:spLocks noGrp="1"/>
          </p:cNvSpPr>
          <p:nvPr>
            <p:ph type="body" sz="quarter" idx="10"/>
          </p:nvPr>
        </p:nvSpPr>
        <p:spPr>
          <a:xfrm>
            <a:off x="381000" y="1905000"/>
            <a:ext cx="8363938" cy="2609945"/>
          </a:xfrm>
        </p:spPr>
        <p:txBody>
          <a:bodyPr/>
          <a:lstStyle>
            <a:lvl1pPr marL="347663" indent="-347663">
              <a:defRPr sz="3200"/>
            </a:lvl1pPr>
            <a:lvl2pPr marL="744538" indent="-284163">
              <a:defRPr sz="3200"/>
            </a:lvl2pPr>
            <a:lvl3pPr marL="1143000" indent="-287338">
              <a:defRPr sz="3200"/>
            </a:lvl3pPr>
            <a:lvl4pPr marL="1490663" indent="-231775">
              <a:defRPr sz="3200"/>
            </a:lvl4pPr>
            <a:lvl5pPr marL="1828800" indent="-223838">
              <a:defRPr sz="32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309360" y="0"/>
            <a:ext cx="2834640" cy="629920"/>
          </a:xfrm>
          <a:prstGeom prst="rect">
            <a:avLst/>
          </a:prstGeom>
        </p:spPr>
      </p:pic>
      <p:sp>
        <p:nvSpPr>
          <p:cNvPr id="9" name="TextBox 8"/>
          <p:cNvSpPr txBox="1"/>
          <p:nvPr/>
        </p:nvSpPr>
        <p:spPr>
          <a:xfrm>
            <a:off x="4773601" y="6505545"/>
            <a:ext cx="4063796" cy="200055"/>
          </a:xfrm>
          <a:prstGeom prst="rect">
            <a:avLst/>
          </a:prstGeom>
          <a:noFill/>
        </p:spPr>
        <p:txBody>
          <a:bodyPr wrap="square" rtlCol="0">
            <a:spAutoFit/>
          </a:bodyPr>
          <a:lstStyle/>
          <a:p>
            <a:pPr marL="0" marR="0" indent="0" algn="r" defTabSz="914363" rtl="0" eaLnBrk="1" fontAlgn="auto" latinLnBrk="0" hangingPunct="1">
              <a:lnSpc>
                <a:spcPct val="100000"/>
              </a:lnSpc>
              <a:spcBef>
                <a:spcPts val="0"/>
              </a:spcBef>
              <a:spcAft>
                <a:spcPts val="0"/>
              </a:spcAft>
              <a:buClrTx/>
              <a:buSzTx/>
              <a:buFontTx/>
              <a:buNone/>
              <a:tabLst/>
              <a:defRPr/>
            </a:pPr>
            <a:fld id="{40B76143-9258-4AEE-9511-E300703853D1}" type="slidenum">
              <a:rPr lang="en-US" sz="700" smtClean="0">
                <a:solidFill>
                  <a:schemeClr val="bg1">
                    <a:lumMod val="50000"/>
                  </a:schemeClr>
                </a:solidFill>
                <a:latin typeface="Segoe UI" pitchFamily="34" charset="0"/>
                <a:ea typeface="Segoe UI" pitchFamily="34" charset="0"/>
                <a:cs typeface="Segoe UI" pitchFamily="34" charset="0"/>
              </a:rPr>
              <a:pPr marL="0" marR="0" indent="0" algn="r" defTabSz="914363" rtl="0" eaLnBrk="1" fontAlgn="auto" latinLnBrk="0" hangingPunct="1">
                <a:lnSpc>
                  <a:spcPct val="100000"/>
                </a:lnSpc>
                <a:spcBef>
                  <a:spcPts val="0"/>
                </a:spcBef>
                <a:spcAft>
                  <a:spcPts val="0"/>
                </a:spcAft>
                <a:buClrTx/>
                <a:buSzTx/>
                <a:buFontTx/>
                <a:buNone/>
                <a:tabLst/>
                <a:defRPr/>
              </a:pPr>
              <a:t>‹#›</a:t>
            </a:fld>
            <a:r>
              <a:rPr lang="en-US" sz="700" dirty="0" smtClean="0">
                <a:solidFill>
                  <a:schemeClr val="bg1">
                    <a:lumMod val="50000"/>
                  </a:schemeClr>
                </a:solidFill>
                <a:latin typeface="Segoe UI" pitchFamily="34" charset="0"/>
                <a:ea typeface="Segoe UI" pitchFamily="34" charset="0"/>
                <a:cs typeface="Segoe UI" pitchFamily="34" charset="0"/>
              </a:rPr>
              <a:t>    |SharePoint Saturday</a:t>
            </a:r>
            <a:r>
              <a:rPr lang="en-US" sz="700" baseline="0" dirty="0" smtClean="0">
                <a:solidFill>
                  <a:schemeClr val="bg1">
                    <a:lumMod val="50000"/>
                  </a:schemeClr>
                </a:solidFill>
                <a:latin typeface="Segoe UI" pitchFamily="34" charset="0"/>
                <a:ea typeface="Segoe UI" pitchFamily="34" charset="0"/>
                <a:cs typeface="Segoe UI" pitchFamily="34" charset="0"/>
              </a:rPr>
              <a:t> Atlanta</a:t>
            </a:r>
            <a:endParaRPr lang="en-US" sz="700" dirty="0" smtClean="0">
              <a:solidFill>
                <a:schemeClr val="bg1">
                  <a:lumMod val="50000"/>
                </a:schemeClr>
              </a:solidFill>
              <a:latin typeface="Segoe UI" pitchFamily="34" charset="0"/>
              <a:ea typeface="Segoe UI" pitchFamily="34" charset="0"/>
              <a:cs typeface="Segoe UI" pitchFamily="34" charset="0"/>
            </a:endParaRPr>
          </a:p>
        </p:txBody>
      </p:sp>
      <p:pic>
        <p:nvPicPr>
          <p:cNvPr id="6" name="Picture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309360" y="0"/>
            <a:ext cx="2834640" cy="629920"/>
          </a:xfrm>
          <a:prstGeom prst="rect">
            <a:avLst/>
          </a:prstGeom>
        </p:spPr>
      </p:pic>
      <p:sp>
        <p:nvSpPr>
          <p:cNvPr id="8" name="TextBox 7"/>
          <p:cNvSpPr txBox="1"/>
          <p:nvPr userDrawn="1"/>
        </p:nvSpPr>
        <p:spPr>
          <a:xfrm>
            <a:off x="4773601" y="6505545"/>
            <a:ext cx="4063796" cy="200055"/>
          </a:xfrm>
          <a:prstGeom prst="rect">
            <a:avLst/>
          </a:prstGeom>
          <a:noFill/>
        </p:spPr>
        <p:txBody>
          <a:bodyPr wrap="square" rtlCol="0">
            <a:spAutoFit/>
          </a:bodyPr>
          <a:lstStyle/>
          <a:p>
            <a:pPr marL="0" marR="0" indent="0" algn="r" defTabSz="914363" rtl="0" eaLnBrk="1" fontAlgn="auto" latinLnBrk="0" hangingPunct="1">
              <a:lnSpc>
                <a:spcPct val="100000"/>
              </a:lnSpc>
              <a:spcBef>
                <a:spcPts val="0"/>
              </a:spcBef>
              <a:spcAft>
                <a:spcPts val="0"/>
              </a:spcAft>
              <a:buClrTx/>
              <a:buSzTx/>
              <a:buFontTx/>
              <a:buNone/>
              <a:tabLst/>
              <a:defRPr/>
            </a:pPr>
            <a:fld id="{40B76143-9258-4AEE-9511-E300703853D1}" type="slidenum">
              <a:rPr lang="en-US" sz="700" smtClean="0">
                <a:solidFill>
                  <a:schemeClr val="bg1">
                    <a:lumMod val="50000"/>
                  </a:schemeClr>
                </a:solidFill>
                <a:latin typeface="Segoe UI" pitchFamily="34" charset="0"/>
                <a:ea typeface="Segoe UI" pitchFamily="34" charset="0"/>
                <a:cs typeface="Segoe UI" pitchFamily="34" charset="0"/>
              </a:rPr>
              <a:pPr marL="0" marR="0" indent="0" algn="r" defTabSz="914363" rtl="0" eaLnBrk="1" fontAlgn="auto" latinLnBrk="0" hangingPunct="1">
                <a:lnSpc>
                  <a:spcPct val="100000"/>
                </a:lnSpc>
                <a:spcBef>
                  <a:spcPts val="0"/>
                </a:spcBef>
                <a:spcAft>
                  <a:spcPts val="0"/>
                </a:spcAft>
                <a:buClrTx/>
                <a:buSzTx/>
                <a:buFontTx/>
                <a:buNone/>
                <a:tabLst/>
                <a:defRPr/>
              </a:pPr>
              <a:t>‹#›</a:t>
            </a:fld>
            <a:r>
              <a:rPr lang="en-US" sz="700" dirty="0" smtClean="0">
                <a:solidFill>
                  <a:schemeClr val="bg1">
                    <a:lumMod val="50000"/>
                  </a:schemeClr>
                </a:solidFill>
                <a:latin typeface="Segoe UI" pitchFamily="34" charset="0"/>
                <a:ea typeface="Segoe UI" pitchFamily="34" charset="0"/>
                <a:cs typeface="Segoe UI" pitchFamily="34" charset="0"/>
              </a:rPr>
              <a:t>    |SharePoint Saturday</a:t>
            </a:r>
            <a:r>
              <a:rPr lang="en-US" sz="700" baseline="0" dirty="0" smtClean="0">
                <a:solidFill>
                  <a:schemeClr val="bg1">
                    <a:lumMod val="50000"/>
                  </a:schemeClr>
                </a:solidFill>
                <a:latin typeface="Segoe UI" pitchFamily="34" charset="0"/>
                <a:ea typeface="Segoe UI" pitchFamily="34" charset="0"/>
                <a:cs typeface="Segoe UI" pitchFamily="34" charset="0"/>
              </a:rPr>
              <a:t> Atlanta</a:t>
            </a:r>
            <a:endParaRPr lang="en-US" sz="700" dirty="0" smtClean="0">
              <a:solidFill>
                <a:schemeClr val="bg1">
                  <a:lumMod val="50000"/>
                </a:schemeClr>
              </a:soli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171306196"/>
      </p:ext>
    </p:extLst>
  </p:cSld>
  <p:clrMapOvr>
    <a:masterClrMapping/>
  </p:clrMapOvr>
  <p:transition spd="slow">
    <p:push/>
  </p:transition>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99062" y="753070"/>
            <a:ext cx="8363938" cy="923330"/>
          </a:xfrm>
        </p:spPr>
        <p:txBody>
          <a:bodyPr/>
          <a:lstStyle>
            <a:lvl1pPr>
              <a:lnSpc>
                <a:spcPct val="100000"/>
              </a:lnSpc>
              <a:defRPr>
                <a:gradFill flip="none" rotWithShape="1">
                  <a:gsLst>
                    <a:gs pos="0">
                      <a:schemeClr val="bg1"/>
                    </a:gs>
                    <a:gs pos="86000">
                      <a:schemeClr val="bg1"/>
                    </a:gs>
                  </a:gsLst>
                  <a:lin ang="5400000" scaled="0"/>
                  <a:tileRect/>
                </a:gradFill>
              </a:defRPr>
            </a:lvl1pPr>
          </a:lstStyle>
          <a:p>
            <a:r>
              <a:rPr lang="en-US" dirty="0" smtClean="0"/>
              <a:t>Master title style</a:t>
            </a:r>
            <a:endParaRPr lang="en-US" dirty="0"/>
          </a:p>
        </p:txBody>
      </p:sp>
      <p:sp>
        <p:nvSpPr>
          <p:cNvPr id="3" name="Content Placeholder 2"/>
          <p:cNvSpPr>
            <a:spLocks noGrp="1"/>
          </p:cNvSpPr>
          <p:nvPr>
            <p:ph idx="1"/>
          </p:nvPr>
        </p:nvSpPr>
        <p:spPr>
          <a:xfrm>
            <a:off x="380770" y="1905000"/>
            <a:ext cx="8363938" cy="2609945"/>
          </a:xfrm>
        </p:spPr>
        <p:txBody>
          <a:bodyPr/>
          <a:lstStyle>
            <a:lvl1pPr>
              <a:lnSpc>
                <a:spcPct val="90000"/>
              </a:lnSpc>
              <a:defRPr sz="3200"/>
            </a:lvl1pPr>
            <a:lvl2pPr>
              <a:lnSpc>
                <a:spcPct val="90000"/>
              </a:lnSpc>
              <a:defRPr sz="3200"/>
            </a:lvl2pPr>
            <a:lvl3pPr>
              <a:lnSpc>
                <a:spcPct val="90000"/>
              </a:lnSpc>
              <a:defRPr sz="3200"/>
            </a:lvl3pPr>
            <a:lvl4pPr>
              <a:lnSpc>
                <a:spcPct val="90000"/>
              </a:lnSpc>
              <a:defRPr sz="3200"/>
            </a:lvl4pPr>
            <a:lvl5pPr>
              <a:lnSpc>
                <a:spcPct val="90000"/>
              </a:lnSpc>
              <a:defRPr sz="32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309360" y="0"/>
            <a:ext cx="2834640" cy="629920"/>
          </a:xfrm>
          <a:prstGeom prst="rect">
            <a:avLst/>
          </a:prstGeom>
        </p:spPr>
      </p:pic>
      <p:sp>
        <p:nvSpPr>
          <p:cNvPr id="9" name="TextBox 8"/>
          <p:cNvSpPr txBox="1"/>
          <p:nvPr/>
        </p:nvSpPr>
        <p:spPr>
          <a:xfrm>
            <a:off x="4773601" y="6505545"/>
            <a:ext cx="4063796" cy="200055"/>
          </a:xfrm>
          <a:prstGeom prst="rect">
            <a:avLst/>
          </a:prstGeom>
          <a:noFill/>
        </p:spPr>
        <p:txBody>
          <a:bodyPr wrap="square" rtlCol="0">
            <a:spAutoFit/>
          </a:bodyPr>
          <a:lstStyle/>
          <a:p>
            <a:pPr marL="0" marR="0" indent="0" algn="r" defTabSz="914363" rtl="0" eaLnBrk="1" fontAlgn="auto" latinLnBrk="0" hangingPunct="1">
              <a:lnSpc>
                <a:spcPct val="100000"/>
              </a:lnSpc>
              <a:spcBef>
                <a:spcPts val="0"/>
              </a:spcBef>
              <a:spcAft>
                <a:spcPts val="0"/>
              </a:spcAft>
              <a:buClrTx/>
              <a:buSzTx/>
              <a:buFontTx/>
              <a:buNone/>
              <a:tabLst/>
              <a:defRPr/>
            </a:pPr>
            <a:fld id="{40B76143-9258-4AEE-9511-E300703853D1}" type="slidenum">
              <a:rPr lang="en-US" sz="700" smtClean="0">
                <a:solidFill>
                  <a:schemeClr val="bg1">
                    <a:lumMod val="50000"/>
                  </a:schemeClr>
                </a:solidFill>
                <a:latin typeface="Segoe UI" pitchFamily="34" charset="0"/>
                <a:ea typeface="Segoe UI" pitchFamily="34" charset="0"/>
                <a:cs typeface="Segoe UI" pitchFamily="34" charset="0"/>
              </a:rPr>
              <a:pPr marL="0" marR="0" indent="0" algn="r" defTabSz="914363" rtl="0" eaLnBrk="1" fontAlgn="auto" latinLnBrk="0" hangingPunct="1">
                <a:lnSpc>
                  <a:spcPct val="100000"/>
                </a:lnSpc>
                <a:spcBef>
                  <a:spcPts val="0"/>
                </a:spcBef>
                <a:spcAft>
                  <a:spcPts val="0"/>
                </a:spcAft>
                <a:buClrTx/>
                <a:buSzTx/>
                <a:buFontTx/>
                <a:buNone/>
                <a:tabLst/>
                <a:defRPr/>
              </a:pPr>
              <a:t>‹#›</a:t>
            </a:fld>
            <a:r>
              <a:rPr lang="en-US" sz="700" dirty="0" smtClean="0">
                <a:solidFill>
                  <a:schemeClr val="bg1">
                    <a:lumMod val="50000"/>
                  </a:schemeClr>
                </a:solidFill>
                <a:latin typeface="Segoe UI" pitchFamily="34" charset="0"/>
                <a:ea typeface="Segoe UI" pitchFamily="34" charset="0"/>
                <a:cs typeface="Segoe UI" pitchFamily="34" charset="0"/>
              </a:rPr>
              <a:t>    |SharePoint Saturday</a:t>
            </a:r>
            <a:r>
              <a:rPr lang="en-US" sz="700" baseline="0" dirty="0" smtClean="0">
                <a:solidFill>
                  <a:schemeClr val="bg1">
                    <a:lumMod val="50000"/>
                  </a:schemeClr>
                </a:solidFill>
                <a:latin typeface="Segoe UI" pitchFamily="34" charset="0"/>
                <a:ea typeface="Segoe UI" pitchFamily="34" charset="0"/>
                <a:cs typeface="Segoe UI" pitchFamily="34" charset="0"/>
              </a:rPr>
              <a:t> Atlanta</a:t>
            </a:r>
            <a:endParaRPr lang="en-US" sz="700" dirty="0" smtClean="0">
              <a:solidFill>
                <a:schemeClr val="bg1">
                  <a:lumMod val="50000"/>
                </a:schemeClr>
              </a:solidFill>
              <a:latin typeface="Segoe UI" pitchFamily="34" charset="0"/>
              <a:ea typeface="Segoe UI" pitchFamily="34" charset="0"/>
              <a:cs typeface="Segoe UI" pitchFamily="34" charset="0"/>
            </a:endParaRPr>
          </a:p>
        </p:txBody>
      </p:sp>
      <p:pic>
        <p:nvPicPr>
          <p:cNvPr id="7" name="Picture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309360" y="0"/>
            <a:ext cx="2834640" cy="629920"/>
          </a:xfrm>
          <a:prstGeom prst="rect">
            <a:avLst/>
          </a:prstGeom>
        </p:spPr>
      </p:pic>
      <p:sp>
        <p:nvSpPr>
          <p:cNvPr id="8" name="TextBox 7"/>
          <p:cNvSpPr txBox="1"/>
          <p:nvPr userDrawn="1"/>
        </p:nvSpPr>
        <p:spPr>
          <a:xfrm>
            <a:off x="4773601" y="6505545"/>
            <a:ext cx="4063796" cy="200055"/>
          </a:xfrm>
          <a:prstGeom prst="rect">
            <a:avLst/>
          </a:prstGeom>
          <a:noFill/>
        </p:spPr>
        <p:txBody>
          <a:bodyPr wrap="square" rtlCol="0">
            <a:spAutoFit/>
          </a:bodyPr>
          <a:lstStyle/>
          <a:p>
            <a:pPr marL="0" marR="0" indent="0" algn="r" defTabSz="914363" rtl="0" eaLnBrk="1" fontAlgn="auto" latinLnBrk="0" hangingPunct="1">
              <a:lnSpc>
                <a:spcPct val="100000"/>
              </a:lnSpc>
              <a:spcBef>
                <a:spcPts val="0"/>
              </a:spcBef>
              <a:spcAft>
                <a:spcPts val="0"/>
              </a:spcAft>
              <a:buClrTx/>
              <a:buSzTx/>
              <a:buFontTx/>
              <a:buNone/>
              <a:tabLst/>
              <a:defRPr/>
            </a:pPr>
            <a:fld id="{40B76143-9258-4AEE-9511-E300703853D1}" type="slidenum">
              <a:rPr lang="en-US" sz="700" smtClean="0">
                <a:solidFill>
                  <a:schemeClr val="bg1">
                    <a:lumMod val="50000"/>
                  </a:schemeClr>
                </a:solidFill>
                <a:latin typeface="Segoe UI" pitchFamily="34" charset="0"/>
                <a:ea typeface="Segoe UI" pitchFamily="34" charset="0"/>
                <a:cs typeface="Segoe UI" pitchFamily="34" charset="0"/>
              </a:rPr>
              <a:pPr marL="0" marR="0" indent="0" algn="r" defTabSz="914363" rtl="0" eaLnBrk="1" fontAlgn="auto" latinLnBrk="0" hangingPunct="1">
                <a:lnSpc>
                  <a:spcPct val="100000"/>
                </a:lnSpc>
                <a:spcBef>
                  <a:spcPts val="0"/>
                </a:spcBef>
                <a:spcAft>
                  <a:spcPts val="0"/>
                </a:spcAft>
                <a:buClrTx/>
                <a:buSzTx/>
                <a:buFontTx/>
                <a:buNone/>
                <a:tabLst/>
                <a:defRPr/>
              </a:pPr>
              <a:t>‹#›</a:t>
            </a:fld>
            <a:r>
              <a:rPr lang="en-US" sz="700" dirty="0" smtClean="0">
                <a:solidFill>
                  <a:schemeClr val="bg1">
                    <a:lumMod val="50000"/>
                  </a:schemeClr>
                </a:solidFill>
                <a:latin typeface="Segoe UI" pitchFamily="34" charset="0"/>
                <a:ea typeface="Segoe UI" pitchFamily="34" charset="0"/>
                <a:cs typeface="Segoe UI" pitchFamily="34" charset="0"/>
              </a:rPr>
              <a:t>    |SharePoint Saturday</a:t>
            </a:r>
            <a:r>
              <a:rPr lang="en-US" sz="700" baseline="0" dirty="0" smtClean="0">
                <a:solidFill>
                  <a:schemeClr val="bg1">
                    <a:lumMod val="50000"/>
                  </a:schemeClr>
                </a:solidFill>
                <a:latin typeface="Segoe UI" pitchFamily="34" charset="0"/>
                <a:ea typeface="Segoe UI" pitchFamily="34" charset="0"/>
                <a:cs typeface="Segoe UI" pitchFamily="34" charset="0"/>
              </a:rPr>
              <a:t> Atlanta</a:t>
            </a:r>
            <a:endParaRPr lang="en-US" sz="700" dirty="0" smtClean="0">
              <a:solidFill>
                <a:schemeClr val="bg1">
                  <a:lumMod val="50000"/>
                </a:schemeClr>
              </a:soli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1583606706"/>
      </p:ext>
    </p:extLst>
  </p:cSld>
  <p:clrMapOvr>
    <a:masterClrMapping/>
  </p:clrMapOvr>
  <p:transition spd="slow">
    <p:push/>
  </p:transition>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81000" y="776103"/>
            <a:ext cx="8363938" cy="747897"/>
          </a:xfrm>
        </p:spPr>
        <p:txBody>
          <a:bodyPr/>
          <a:lstStyle/>
          <a:p>
            <a:r>
              <a:rPr lang="en-US" dirty="0" smtClean="0"/>
              <a:t>Master title style</a:t>
            </a:r>
            <a:endParaRPr lang="en-US" dirty="0"/>
          </a:p>
        </p:txBody>
      </p:sp>
      <p:sp>
        <p:nvSpPr>
          <p:cNvPr id="3" name="Content Placeholder 2"/>
          <p:cNvSpPr>
            <a:spLocks noGrp="1"/>
          </p:cNvSpPr>
          <p:nvPr>
            <p:ph sz="half" idx="1"/>
          </p:nvPr>
        </p:nvSpPr>
        <p:spPr>
          <a:xfrm>
            <a:off x="456128" y="1756386"/>
            <a:ext cx="4115872" cy="2129814"/>
          </a:xfrm>
        </p:spPr>
        <p:txBody>
          <a:bodyPr/>
          <a:lstStyle>
            <a:lvl1pPr marL="339976" indent="-339976">
              <a:lnSpc>
                <a:spcPct val="90000"/>
              </a:lnSpc>
              <a:defRPr sz="2800"/>
            </a:lvl1pPr>
            <a:lvl2pPr marL="673338" indent="-325424">
              <a:lnSpc>
                <a:spcPct val="90000"/>
              </a:lnSpc>
              <a:defRPr sz="2400"/>
            </a:lvl2pPr>
            <a:lvl3pPr marL="953785" indent="-288384">
              <a:lnSpc>
                <a:spcPct val="90000"/>
              </a:lnSpc>
              <a:defRPr sz="2000"/>
            </a:lvl3pPr>
            <a:lvl4pPr marL="1227618" indent="-273833">
              <a:lnSpc>
                <a:spcPct val="90000"/>
              </a:lnSpc>
              <a:defRPr sz="1800"/>
            </a:lvl4pPr>
            <a:lvl5pPr marL="1516002" indent="-280447">
              <a:lnSpc>
                <a:spcPct val="90000"/>
              </a:lnSpc>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704193" y="1756386"/>
            <a:ext cx="4115872" cy="2129814"/>
          </a:xfrm>
        </p:spPr>
        <p:txBody>
          <a:bodyPr/>
          <a:lstStyle>
            <a:lvl1pPr marL="347914" indent="-347914">
              <a:lnSpc>
                <a:spcPct val="90000"/>
              </a:lnSpc>
              <a:defRPr sz="2800"/>
            </a:lvl1pPr>
            <a:lvl2pPr marL="673338" indent="-339976">
              <a:lnSpc>
                <a:spcPct val="90000"/>
              </a:lnSpc>
              <a:defRPr sz="2400"/>
            </a:lvl2pPr>
            <a:lvl3pPr marL="961722" indent="-302936">
              <a:lnSpc>
                <a:spcPct val="90000"/>
              </a:lnSpc>
              <a:defRPr sz="2000"/>
            </a:lvl3pPr>
            <a:lvl4pPr marL="1227618" indent="-265896">
              <a:lnSpc>
                <a:spcPct val="90000"/>
              </a:lnSpc>
              <a:defRPr sz="1800"/>
            </a:lvl4pPr>
            <a:lvl5pPr marL="1516002" indent="-273833">
              <a:lnSpc>
                <a:spcPct val="90000"/>
              </a:lnSpc>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309360" y="0"/>
            <a:ext cx="2834640" cy="629920"/>
          </a:xfrm>
          <a:prstGeom prst="rect">
            <a:avLst/>
          </a:prstGeom>
        </p:spPr>
      </p:pic>
      <p:sp>
        <p:nvSpPr>
          <p:cNvPr id="10" name="TextBox 9"/>
          <p:cNvSpPr txBox="1"/>
          <p:nvPr/>
        </p:nvSpPr>
        <p:spPr>
          <a:xfrm>
            <a:off x="4773601" y="6505545"/>
            <a:ext cx="4063796" cy="200055"/>
          </a:xfrm>
          <a:prstGeom prst="rect">
            <a:avLst/>
          </a:prstGeom>
          <a:noFill/>
        </p:spPr>
        <p:txBody>
          <a:bodyPr wrap="square" rtlCol="0">
            <a:spAutoFit/>
          </a:bodyPr>
          <a:lstStyle/>
          <a:p>
            <a:pPr marL="0" marR="0" indent="0" algn="r" defTabSz="914363" rtl="0" eaLnBrk="1" fontAlgn="auto" latinLnBrk="0" hangingPunct="1">
              <a:lnSpc>
                <a:spcPct val="100000"/>
              </a:lnSpc>
              <a:spcBef>
                <a:spcPts val="0"/>
              </a:spcBef>
              <a:spcAft>
                <a:spcPts val="0"/>
              </a:spcAft>
              <a:buClrTx/>
              <a:buSzTx/>
              <a:buFontTx/>
              <a:buNone/>
              <a:tabLst/>
              <a:defRPr/>
            </a:pPr>
            <a:fld id="{40B76143-9258-4AEE-9511-E300703853D1}" type="slidenum">
              <a:rPr lang="en-US" sz="700" smtClean="0">
                <a:solidFill>
                  <a:schemeClr val="bg1">
                    <a:lumMod val="50000"/>
                  </a:schemeClr>
                </a:solidFill>
                <a:latin typeface="Segoe UI" pitchFamily="34" charset="0"/>
                <a:ea typeface="Segoe UI" pitchFamily="34" charset="0"/>
                <a:cs typeface="Segoe UI" pitchFamily="34" charset="0"/>
              </a:rPr>
              <a:pPr marL="0" marR="0" indent="0" algn="r" defTabSz="914363" rtl="0" eaLnBrk="1" fontAlgn="auto" latinLnBrk="0" hangingPunct="1">
                <a:lnSpc>
                  <a:spcPct val="100000"/>
                </a:lnSpc>
                <a:spcBef>
                  <a:spcPts val="0"/>
                </a:spcBef>
                <a:spcAft>
                  <a:spcPts val="0"/>
                </a:spcAft>
                <a:buClrTx/>
                <a:buSzTx/>
                <a:buFontTx/>
                <a:buNone/>
                <a:tabLst/>
                <a:defRPr/>
              </a:pPr>
              <a:t>‹#›</a:t>
            </a:fld>
            <a:r>
              <a:rPr lang="en-US" sz="700" dirty="0" smtClean="0">
                <a:solidFill>
                  <a:schemeClr val="bg1">
                    <a:lumMod val="50000"/>
                  </a:schemeClr>
                </a:solidFill>
                <a:latin typeface="Segoe UI" pitchFamily="34" charset="0"/>
                <a:ea typeface="Segoe UI" pitchFamily="34" charset="0"/>
                <a:cs typeface="Segoe UI" pitchFamily="34" charset="0"/>
              </a:rPr>
              <a:t>    |SharePoint Saturday</a:t>
            </a:r>
            <a:r>
              <a:rPr lang="en-US" sz="700" baseline="0" dirty="0" smtClean="0">
                <a:solidFill>
                  <a:schemeClr val="bg1">
                    <a:lumMod val="50000"/>
                  </a:schemeClr>
                </a:solidFill>
                <a:latin typeface="Segoe UI" pitchFamily="34" charset="0"/>
                <a:ea typeface="Segoe UI" pitchFamily="34" charset="0"/>
                <a:cs typeface="Segoe UI" pitchFamily="34" charset="0"/>
              </a:rPr>
              <a:t> Atlanta</a:t>
            </a:r>
            <a:endParaRPr lang="en-US" sz="700" dirty="0" smtClean="0">
              <a:solidFill>
                <a:schemeClr val="bg1">
                  <a:lumMod val="50000"/>
                </a:schemeClr>
              </a:solidFill>
              <a:latin typeface="Segoe UI" pitchFamily="34" charset="0"/>
              <a:ea typeface="Segoe UI" pitchFamily="34" charset="0"/>
              <a:cs typeface="Segoe UI" pitchFamily="34" charset="0"/>
            </a:endParaRPr>
          </a:p>
        </p:txBody>
      </p:sp>
      <p:pic>
        <p:nvPicPr>
          <p:cNvPr id="8" name="Picture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309360" y="0"/>
            <a:ext cx="2834640" cy="629920"/>
          </a:xfrm>
          <a:prstGeom prst="rect">
            <a:avLst/>
          </a:prstGeom>
        </p:spPr>
      </p:pic>
      <p:sp>
        <p:nvSpPr>
          <p:cNvPr id="9" name="TextBox 8"/>
          <p:cNvSpPr txBox="1"/>
          <p:nvPr userDrawn="1"/>
        </p:nvSpPr>
        <p:spPr>
          <a:xfrm>
            <a:off x="4773601" y="6505545"/>
            <a:ext cx="4063796" cy="200055"/>
          </a:xfrm>
          <a:prstGeom prst="rect">
            <a:avLst/>
          </a:prstGeom>
          <a:noFill/>
        </p:spPr>
        <p:txBody>
          <a:bodyPr wrap="square" rtlCol="0">
            <a:spAutoFit/>
          </a:bodyPr>
          <a:lstStyle/>
          <a:p>
            <a:pPr marL="0" marR="0" indent="0" algn="r" defTabSz="914363" rtl="0" eaLnBrk="1" fontAlgn="auto" latinLnBrk="0" hangingPunct="1">
              <a:lnSpc>
                <a:spcPct val="100000"/>
              </a:lnSpc>
              <a:spcBef>
                <a:spcPts val="0"/>
              </a:spcBef>
              <a:spcAft>
                <a:spcPts val="0"/>
              </a:spcAft>
              <a:buClrTx/>
              <a:buSzTx/>
              <a:buFontTx/>
              <a:buNone/>
              <a:tabLst/>
              <a:defRPr/>
            </a:pPr>
            <a:fld id="{40B76143-9258-4AEE-9511-E300703853D1}" type="slidenum">
              <a:rPr lang="en-US" sz="700" smtClean="0">
                <a:solidFill>
                  <a:schemeClr val="bg1">
                    <a:lumMod val="50000"/>
                  </a:schemeClr>
                </a:solidFill>
                <a:latin typeface="Segoe UI" pitchFamily="34" charset="0"/>
                <a:ea typeface="Segoe UI" pitchFamily="34" charset="0"/>
                <a:cs typeface="Segoe UI" pitchFamily="34" charset="0"/>
              </a:rPr>
              <a:pPr marL="0" marR="0" indent="0" algn="r" defTabSz="914363" rtl="0" eaLnBrk="1" fontAlgn="auto" latinLnBrk="0" hangingPunct="1">
                <a:lnSpc>
                  <a:spcPct val="100000"/>
                </a:lnSpc>
                <a:spcBef>
                  <a:spcPts val="0"/>
                </a:spcBef>
                <a:spcAft>
                  <a:spcPts val="0"/>
                </a:spcAft>
                <a:buClrTx/>
                <a:buSzTx/>
                <a:buFontTx/>
                <a:buNone/>
                <a:tabLst/>
                <a:defRPr/>
              </a:pPr>
              <a:t>‹#›</a:t>
            </a:fld>
            <a:r>
              <a:rPr lang="en-US" sz="700" dirty="0" smtClean="0">
                <a:solidFill>
                  <a:schemeClr val="bg1">
                    <a:lumMod val="50000"/>
                  </a:schemeClr>
                </a:solidFill>
                <a:latin typeface="Segoe UI" pitchFamily="34" charset="0"/>
                <a:ea typeface="Segoe UI" pitchFamily="34" charset="0"/>
                <a:cs typeface="Segoe UI" pitchFamily="34" charset="0"/>
              </a:rPr>
              <a:t>    |SharePoint Saturday</a:t>
            </a:r>
            <a:r>
              <a:rPr lang="en-US" sz="700" baseline="0" dirty="0" smtClean="0">
                <a:solidFill>
                  <a:schemeClr val="bg1">
                    <a:lumMod val="50000"/>
                  </a:schemeClr>
                </a:solidFill>
                <a:latin typeface="Segoe UI" pitchFamily="34" charset="0"/>
                <a:ea typeface="Segoe UI" pitchFamily="34" charset="0"/>
                <a:cs typeface="Segoe UI" pitchFamily="34" charset="0"/>
              </a:rPr>
              <a:t> Atlanta</a:t>
            </a:r>
            <a:endParaRPr lang="en-US" sz="700" dirty="0" smtClean="0">
              <a:solidFill>
                <a:schemeClr val="bg1">
                  <a:lumMod val="50000"/>
                </a:schemeClr>
              </a:soli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1781837850"/>
      </p:ext>
    </p:extLst>
  </p:cSld>
  <p:clrMapOvr>
    <a:masterClrMapping/>
  </p:clrMapOvr>
  <p:transition spd="slow">
    <p:push/>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81000" y="776103"/>
            <a:ext cx="8363938" cy="747897"/>
          </a:xfrm>
        </p:spPr>
        <p:txBody>
          <a:bodyPr/>
          <a:lstStyle>
            <a:lvl1pPr>
              <a:defRPr sz="5400"/>
            </a:lvl1pPr>
          </a:lstStyle>
          <a:p>
            <a:r>
              <a:rPr lang="en-US" dirty="0" smtClean="0"/>
              <a:t>Master title style</a:t>
            </a:r>
            <a:endParaRPr lang="en-US" dirty="0"/>
          </a:p>
        </p:txBody>
      </p:sp>
      <p:sp>
        <p:nvSpPr>
          <p:cNvPr id="3" name="Text Placeholder 2"/>
          <p:cNvSpPr>
            <a:spLocks noGrp="1"/>
          </p:cNvSpPr>
          <p:nvPr>
            <p:ph type="body" idx="1"/>
          </p:nvPr>
        </p:nvSpPr>
        <p:spPr>
          <a:xfrm>
            <a:off x="389436" y="1732731"/>
            <a:ext cx="4115872" cy="692497"/>
          </a:xfrm>
        </p:spPr>
        <p:txBody>
          <a:bodyPr anchor="b"/>
          <a:lstStyle>
            <a:lvl1pPr marL="0" indent="0">
              <a:lnSpc>
                <a:spcPct val="90000"/>
              </a:lnSpc>
              <a:spcBef>
                <a:spcPts val="0"/>
              </a:spcBef>
              <a:buNone/>
              <a:defRPr sz="2500" b="1"/>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381000" y="2536180"/>
            <a:ext cx="4114800" cy="1537344"/>
          </a:xfrm>
        </p:spPr>
        <p:txBody>
          <a:bodyPr/>
          <a:lstStyle>
            <a:lvl1pPr marL="281770" indent="-281770">
              <a:defRPr sz="2300"/>
            </a:lvl1pPr>
            <a:lvl2pPr marL="562218" indent="-265896">
              <a:defRPr sz="2000"/>
            </a:lvl2pPr>
            <a:lvl3pPr marL="813562" indent="-243407">
              <a:defRPr sz="1800"/>
            </a:lvl3pPr>
            <a:lvl4pPr marL="1050354" indent="-228856">
              <a:defRPr sz="1700"/>
            </a:lvl4pPr>
            <a:lvl5pPr marL="1279210" indent="-206367">
              <a:defRPr sz="17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37501" y="1732731"/>
            <a:ext cx="4115872" cy="692497"/>
          </a:xfrm>
        </p:spPr>
        <p:txBody>
          <a:bodyPr anchor="b"/>
          <a:lstStyle>
            <a:lvl1pPr marL="0" indent="0">
              <a:lnSpc>
                <a:spcPct val="90000"/>
              </a:lnSpc>
              <a:spcBef>
                <a:spcPts val="0"/>
              </a:spcBef>
              <a:buNone/>
              <a:defRPr sz="2500" b="1"/>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37501" y="2536181"/>
            <a:ext cx="4115872" cy="1578619"/>
          </a:xfrm>
        </p:spPr>
        <p:txBody>
          <a:bodyPr/>
          <a:lstStyle>
            <a:lvl1pPr marL="296321" indent="-296321">
              <a:defRPr sz="2300"/>
            </a:lvl1pPr>
            <a:lvl2pPr marL="570155" indent="-273833">
              <a:defRPr sz="2000"/>
            </a:lvl2pPr>
            <a:lvl3pPr marL="821499" indent="-244730">
              <a:defRPr sz="1800"/>
            </a:lvl3pPr>
            <a:lvl4pPr marL="1050354" indent="-236793">
              <a:defRPr sz="1700"/>
            </a:lvl4pPr>
            <a:lvl5pPr marL="1279210" indent="-220919">
              <a:defRPr sz="17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9" name="Picture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309360" y="0"/>
            <a:ext cx="2834640" cy="629920"/>
          </a:xfrm>
          <a:prstGeom prst="rect">
            <a:avLst/>
          </a:prstGeom>
        </p:spPr>
      </p:pic>
      <p:sp>
        <p:nvSpPr>
          <p:cNvPr id="12" name="TextBox 11"/>
          <p:cNvSpPr txBox="1"/>
          <p:nvPr/>
        </p:nvSpPr>
        <p:spPr>
          <a:xfrm>
            <a:off x="4773601" y="6505545"/>
            <a:ext cx="4063796" cy="200055"/>
          </a:xfrm>
          <a:prstGeom prst="rect">
            <a:avLst/>
          </a:prstGeom>
          <a:noFill/>
        </p:spPr>
        <p:txBody>
          <a:bodyPr wrap="square" rtlCol="0">
            <a:spAutoFit/>
          </a:bodyPr>
          <a:lstStyle/>
          <a:p>
            <a:pPr marL="0" marR="0" indent="0" algn="r" defTabSz="914363" rtl="0" eaLnBrk="1" fontAlgn="auto" latinLnBrk="0" hangingPunct="1">
              <a:lnSpc>
                <a:spcPct val="100000"/>
              </a:lnSpc>
              <a:spcBef>
                <a:spcPts val="0"/>
              </a:spcBef>
              <a:spcAft>
                <a:spcPts val="0"/>
              </a:spcAft>
              <a:buClrTx/>
              <a:buSzTx/>
              <a:buFontTx/>
              <a:buNone/>
              <a:tabLst/>
              <a:defRPr/>
            </a:pPr>
            <a:fld id="{40B76143-9258-4AEE-9511-E300703853D1}" type="slidenum">
              <a:rPr lang="en-US" sz="700" smtClean="0">
                <a:solidFill>
                  <a:schemeClr val="bg1">
                    <a:lumMod val="50000"/>
                  </a:schemeClr>
                </a:solidFill>
                <a:latin typeface="Segoe UI" pitchFamily="34" charset="0"/>
                <a:ea typeface="Segoe UI" pitchFamily="34" charset="0"/>
                <a:cs typeface="Segoe UI" pitchFamily="34" charset="0"/>
              </a:rPr>
              <a:pPr marL="0" marR="0" indent="0" algn="r" defTabSz="914363" rtl="0" eaLnBrk="1" fontAlgn="auto" latinLnBrk="0" hangingPunct="1">
                <a:lnSpc>
                  <a:spcPct val="100000"/>
                </a:lnSpc>
                <a:spcBef>
                  <a:spcPts val="0"/>
                </a:spcBef>
                <a:spcAft>
                  <a:spcPts val="0"/>
                </a:spcAft>
                <a:buClrTx/>
                <a:buSzTx/>
                <a:buFontTx/>
                <a:buNone/>
                <a:tabLst/>
                <a:defRPr/>
              </a:pPr>
              <a:t>‹#›</a:t>
            </a:fld>
            <a:r>
              <a:rPr lang="en-US" sz="700" dirty="0" smtClean="0">
                <a:solidFill>
                  <a:schemeClr val="bg1">
                    <a:lumMod val="50000"/>
                  </a:schemeClr>
                </a:solidFill>
                <a:latin typeface="Segoe UI" pitchFamily="34" charset="0"/>
                <a:ea typeface="Segoe UI" pitchFamily="34" charset="0"/>
                <a:cs typeface="Segoe UI" pitchFamily="34" charset="0"/>
              </a:rPr>
              <a:t>    |SharePoint Saturday</a:t>
            </a:r>
            <a:r>
              <a:rPr lang="en-US" sz="700" baseline="0" dirty="0" smtClean="0">
                <a:solidFill>
                  <a:schemeClr val="bg1">
                    <a:lumMod val="50000"/>
                  </a:schemeClr>
                </a:solidFill>
                <a:latin typeface="Segoe UI" pitchFamily="34" charset="0"/>
                <a:ea typeface="Segoe UI" pitchFamily="34" charset="0"/>
                <a:cs typeface="Segoe UI" pitchFamily="34" charset="0"/>
              </a:rPr>
              <a:t> Atlanta</a:t>
            </a:r>
            <a:endParaRPr lang="en-US" sz="700" dirty="0" smtClean="0">
              <a:solidFill>
                <a:schemeClr val="bg1">
                  <a:lumMod val="50000"/>
                </a:schemeClr>
              </a:solidFill>
              <a:latin typeface="Segoe UI" pitchFamily="34" charset="0"/>
              <a:ea typeface="Segoe UI" pitchFamily="34" charset="0"/>
              <a:cs typeface="Segoe UI" pitchFamily="34" charset="0"/>
            </a:endParaRPr>
          </a:p>
        </p:txBody>
      </p:sp>
      <p:pic>
        <p:nvPicPr>
          <p:cNvPr id="10" name="Picture 9"/>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309360" y="0"/>
            <a:ext cx="2834640" cy="629920"/>
          </a:xfrm>
          <a:prstGeom prst="rect">
            <a:avLst/>
          </a:prstGeom>
        </p:spPr>
      </p:pic>
      <p:sp>
        <p:nvSpPr>
          <p:cNvPr id="11" name="TextBox 10"/>
          <p:cNvSpPr txBox="1"/>
          <p:nvPr userDrawn="1"/>
        </p:nvSpPr>
        <p:spPr>
          <a:xfrm>
            <a:off x="4773601" y="6505545"/>
            <a:ext cx="4063796" cy="200055"/>
          </a:xfrm>
          <a:prstGeom prst="rect">
            <a:avLst/>
          </a:prstGeom>
          <a:noFill/>
        </p:spPr>
        <p:txBody>
          <a:bodyPr wrap="square" rtlCol="0">
            <a:spAutoFit/>
          </a:bodyPr>
          <a:lstStyle/>
          <a:p>
            <a:pPr marL="0" marR="0" indent="0" algn="r" defTabSz="914363" rtl="0" eaLnBrk="1" fontAlgn="auto" latinLnBrk="0" hangingPunct="1">
              <a:lnSpc>
                <a:spcPct val="100000"/>
              </a:lnSpc>
              <a:spcBef>
                <a:spcPts val="0"/>
              </a:spcBef>
              <a:spcAft>
                <a:spcPts val="0"/>
              </a:spcAft>
              <a:buClrTx/>
              <a:buSzTx/>
              <a:buFontTx/>
              <a:buNone/>
              <a:tabLst/>
              <a:defRPr/>
            </a:pPr>
            <a:fld id="{40B76143-9258-4AEE-9511-E300703853D1}" type="slidenum">
              <a:rPr lang="en-US" sz="700" smtClean="0">
                <a:solidFill>
                  <a:schemeClr val="bg1">
                    <a:lumMod val="50000"/>
                  </a:schemeClr>
                </a:solidFill>
                <a:latin typeface="Segoe UI" pitchFamily="34" charset="0"/>
                <a:ea typeface="Segoe UI" pitchFamily="34" charset="0"/>
                <a:cs typeface="Segoe UI" pitchFamily="34" charset="0"/>
              </a:rPr>
              <a:pPr marL="0" marR="0" indent="0" algn="r" defTabSz="914363" rtl="0" eaLnBrk="1" fontAlgn="auto" latinLnBrk="0" hangingPunct="1">
                <a:lnSpc>
                  <a:spcPct val="100000"/>
                </a:lnSpc>
                <a:spcBef>
                  <a:spcPts val="0"/>
                </a:spcBef>
                <a:spcAft>
                  <a:spcPts val="0"/>
                </a:spcAft>
                <a:buClrTx/>
                <a:buSzTx/>
                <a:buFontTx/>
                <a:buNone/>
                <a:tabLst/>
                <a:defRPr/>
              </a:pPr>
              <a:t>‹#›</a:t>
            </a:fld>
            <a:r>
              <a:rPr lang="en-US" sz="700" dirty="0" smtClean="0">
                <a:solidFill>
                  <a:schemeClr val="bg1">
                    <a:lumMod val="50000"/>
                  </a:schemeClr>
                </a:solidFill>
                <a:latin typeface="Segoe UI" pitchFamily="34" charset="0"/>
                <a:ea typeface="Segoe UI" pitchFamily="34" charset="0"/>
                <a:cs typeface="Segoe UI" pitchFamily="34" charset="0"/>
              </a:rPr>
              <a:t>    |SharePoint Saturday</a:t>
            </a:r>
            <a:r>
              <a:rPr lang="en-US" sz="700" baseline="0" dirty="0" smtClean="0">
                <a:solidFill>
                  <a:schemeClr val="bg1">
                    <a:lumMod val="50000"/>
                  </a:schemeClr>
                </a:solidFill>
                <a:latin typeface="Segoe UI" pitchFamily="34" charset="0"/>
                <a:ea typeface="Segoe UI" pitchFamily="34" charset="0"/>
                <a:cs typeface="Segoe UI" pitchFamily="34" charset="0"/>
              </a:rPr>
              <a:t> Atlanta</a:t>
            </a:r>
            <a:endParaRPr lang="en-US" sz="700" dirty="0" smtClean="0">
              <a:solidFill>
                <a:schemeClr val="bg1">
                  <a:lumMod val="50000"/>
                </a:schemeClr>
              </a:soli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2690421460"/>
      </p:ext>
    </p:extLst>
  </p:cSld>
  <p:clrMapOvr>
    <a:masterClrMapping/>
  </p:clrMapOvr>
  <p:transition spd="slow">
    <p:push/>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81000" y="776103"/>
            <a:ext cx="8363938" cy="747897"/>
          </a:xfrm>
        </p:spPr>
        <p:txBody>
          <a:bodyPr/>
          <a:lstStyle>
            <a:lvl1pPr>
              <a:defRPr sz="5400"/>
            </a:lvl1pPr>
          </a:lstStyle>
          <a:p>
            <a:r>
              <a:rPr lang="en-US" dirty="0" smtClean="0"/>
              <a:t>Master title style</a:t>
            </a:r>
            <a:endParaRPr lang="en-US" dirty="0"/>
          </a:p>
        </p:txBody>
      </p:sp>
      <p:sp>
        <p:nvSpPr>
          <p:cNvPr id="5" name="TextBox 4"/>
          <p:cNvSpPr txBox="1"/>
          <p:nvPr/>
        </p:nvSpPr>
        <p:spPr>
          <a:xfrm>
            <a:off x="4773601" y="6505545"/>
            <a:ext cx="4063796" cy="200055"/>
          </a:xfrm>
          <a:prstGeom prst="rect">
            <a:avLst/>
          </a:prstGeom>
          <a:noFill/>
        </p:spPr>
        <p:txBody>
          <a:bodyPr wrap="square" rtlCol="0">
            <a:spAutoFit/>
          </a:bodyPr>
          <a:lstStyle/>
          <a:p>
            <a:pPr marL="0" marR="0" indent="0" algn="r" defTabSz="914363" rtl="0" eaLnBrk="1" fontAlgn="auto" latinLnBrk="0" hangingPunct="1">
              <a:lnSpc>
                <a:spcPct val="100000"/>
              </a:lnSpc>
              <a:spcBef>
                <a:spcPts val="0"/>
              </a:spcBef>
              <a:spcAft>
                <a:spcPts val="0"/>
              </a:spcAft>
              <a:buClrTx/>
              <a:buSzTx/>
              <a:buFontTx/>
              <a:buNone/>
              <a:tabLst/>
              <a:defRPr/>
            </a:pPr>
            <a:fld id="{40B76143-9258-4AEE-9511-E300703853D1}" type="slidenum">
              <a:rPr lang="en-US" sz="700" smtClean="0">
                <a:solidFill>
                  <a:schemeClr val="bg1">
                    <a:lumMod val="50000"/>
                  </a:schemeClr>
                </a:solidFill>
                <a:latin typeface="Segoe UI" pitchFamily="34" charset="0"/>
                <a:ea typeface="Segoe UI" pitchFamily="34" charset="0"/>
                <a:cs typeface="Segoe UI" pitchFamily="34" charset="0"/>
              </a:rPr>
              <a:pPr marL="0" marR="0" indent="0" algn="r" defTabSz="914363" rtl="0" eaLnBrk="1" fontAlgn="auto" latinLnBrk="0" hangingPunct="1">
                <a:lnSpc>
                  <a:spcPct val="100000"/>
                </a:lnSpc>
                <a:spcBef>
                  <a:spcPts val="0"/>
                </a:spcBef>
                <a:spcAft>
                  <a:spcPts val="0"/>
                </a:spcAft>
                <a:buClrTx/>
                <a:buSzTx/>
                <a:buFontTx/>
                <a:buNone/>
                <a:tabLst/>
                <a:defRPr/>
              </a:pPr>
              <a:t>‹#›</a:t>
            </a:fld>
            <a:r>
              <a:rPr lang="en-US" sz="700" dirty="0" smtClean="0">
                <a:solidFill>
                  <a:schemeClr val="bg1">
                    <a:lumMod val="50000"/>
                  </a:schemeClr>
                </a:solidFill>
                <a:latin typeface="Segoe UI" pitchFamily="34" charset="0"/>
                <a:ea typeface="Segoe UI" pitchFamily="34" charset="0"/>
                <a:cs typeface="Segoe UI" pitchFamily="34" charset="0"/>
              </a:rPr>
              <a:t>    |SharePoint Saturday</a:t>
            </a:r>
            <a:r>
              <a:rPr lang="en-US" sz="700" baseline="0" dirty="0" smtClean="0">
                <a:solidFill>
                  <a:schemeClr val="bg1">
                    <a:lumMod val="50000"/>
                  </a:schemeClr>
                </a:solidFill>
                <a:latin typeface="Segoe UI" pitchFamily="34" charset="0"/>
                <a:ea typeface="Segoe UI" pitchFamily="34" charset="0"/>
                <a:cs typeface="Segoe UI" pitchFamily="34" charset="0"/>
              </a:rPr>
              <a:t> Atlanta</a:t>
            </a:r>
            <a:endParaRPr lang="en-US" sz="700" dirty="0" smtClean="0">
              <a:solidFill>
                <a:schemeClr val="bg1">
                  <a:lumMod val="50000"/>
                </a:schemeClr>
              </a:solidFill>
              <a:latin typeface="Segoe UI" pitchFamily="34" charset="0"/>
              <a:ea typeface="Segoe UI" pitchFamily="34" charset="0"/>
              <a:cs typeface="Segoe UI" pitchFamily="34" charset="0"/>
            </a:endParaRP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309360" y="0"/>
            <a:ext cx="2834640" cy="629920"/>
          </a:xfrm>
          <a:prstGeom prst="rect">
            <a:avLst/>
          </a:prstGeom>
        </p:spPr>
      </p:pic>
      <p:sp>
        <p:nvSpPr>
          <p:cNvPr id="7" name="TextBox 6"/>
          <p:cNvSpPr txBox="1"/>
          <p:nvPr userDrawn="1"/>
        </p:nvSpPr>
        <p:spPr>
          <a:xfrm>
            <a:off x="4773601" y="6505545"/>
            <a:ext cx="4063796" cy="200055"/>
          </a:xfrm>
          <a:prstGeom prst="rect">
            <a:avLst/>
          </a:prstGeom>
          <a:noFill/>
        </p:spPr>
        <p:txBody>
          <a:bodyPr wrap="square" rtlCol="0">
            <a:spAutoFit/>
          </a:bodyPr>
          <a:lstStyle/>
          <a:p>
            <a:pPr marL="0" marR="0" indent="0" algn="r" defTabSz="914363" rtl="0" eaLnBrk="1" fontAlgn="auto" latinLnBrk="0" hangingPunct="1">
              <a:lnSpc>
                <a:spcPct val="100000"/>
              </a:lnSpc>
              <a:spcBef>
                <a:spcPts val="0"/>
              </a:spcBef>
              <a:spcAft>
                <a:spcPts val="0"/>
              </a:spcAft>
              <a:buClrTx/>
              <a:buSzTx/>
              <a:buFontTx/>
              <a:buNone/>
              <a:tabLst/>
              <a:defRPr/>
            </a:pPr>
            <a:fld id="{40B76143-9258-4AEE-9511-E300703853D1}" type="slidenum">
              <a:rPr lang="en-US" sz="700" smtClean="0">
                <a:solidFill>
                  <a:schemeClr val="bg1">
                    <a:lumMod val="50000"/>
                  </a:schemeClr>
                </a:solidFill>
                <a:latin typeface="Segoe UI" pitchFamily="34" charset="0"/>
                <a:ea typeface="Segoe UI" pitchFamily="34" charset="0"/>
                <a:cs typeface="Segoe UI" pitchFamily="34" charset="0"/>
              </a:rPr>
              <a:pPr marL="0" marR="0" indent="0" algn="r" defTabSz="914363" rtl="0" eaLnBrk="1" fontAlgn="auto" latinLnBrk="0" hangingPunct="1">
                <a:lnSpc>
                  <a:spcPct val="100000"/>
                </a:lnSpc>
                <a:spcBef>
                  <a:spcPts val="0"/>
                </a:spcBef>
                <a:spcAft>
                  <a:spcPts val="0"/>
                </a:spcAft>
                <a:buClrTx/>
                <a:buSzTx/>
                <a:buFontTx/>
                <a:buNone/>
                <a:tabLst/>
                <a:defRPr/>
              </a:pPr>
              <a:t>‹#›</a:t>
            </a:fld>
            <a:r>
              <a:rPr lang="en-US" sz="700" dirty="0" smtClean="0">
                <a:solidFill>
                  <a:schemeClr val="bg1">
                    <a:lumMod val="50000"/>
                  </a:schemeClr>
                </a:solidFill>
                <a:latin typeface="Segoe UI" pitchFamily="34" charset="0"/>
                <a:ea typeface="Segoe UI" pitchFamily="34" charset="0"/>
                <a:cs typeface="Segoe UI" pitchFamily="34" charset="0"/>
              </a:rPr>
              <a:t>    |SharePoint Saturday</a:t>
            </a:r>
            <a:r>
              <a:rPr lang="en-US" sz="700" baseline="0" dirty="0" smtClean="0">
                <a:solidFill>
                  <a:schemeClr val="bg1">
                    <a:lumMod val="50000"/>
                  </a:schemeClr>
                </a:solidFill>
                <a:latin typeface="Segoe UI" pitchFamily="34" charset="0"/>
                <a:ea typeface="Segoe UI" pitchFamily="34" charset="0"/>
                <a:cs typeface="Segoe UI" pitchFamily="34" charset="0"/>
              </a:rPr>
              <a:t> Atlanta</a:t>
            </a:r>
            <a:endParaRPr lang="en-US" sz="700" dirty="0" smtClean="0">
              <a:solidFill>
                <a:schemeClr val="bg1">
                  <a:lumMod val="50000"/>
                </a:schemeClr>
              </a:solidFill>
              <a:latin typeface="Segoe UI" pitchFamily="34" charset="0"/>
              <a:ea typeface="Segoe UI" pitchFamily="34" charset="0"/>
              <a:cs typeface="Segoe UI" pitchFamily="34" charset="0"/>
            </a:endParaRPr>
          </a:p>
        </p:txBody>
      </p:sp>
      <p:pic>
        <p:nvPicPr>
          <p:cNvPr id="8" name="Picture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309360" y="0"/>
            <a:ext cx="2834640" cy="629920"/>
          </a:xfrm>
          <a:prstGeom prst="rect">
            <a:avLst/>
          </a:prstGeom>
        </p:spPr>
      </p:pic>
    </p:spTree>
    <p:extLst>
      <p:ext uri="{BB962C8B-B14F-4D97-AF65-F5344CB8AC3E}">
        <p14:creationId xmlns:p14="http://schemas.microsoft.com/office/powerpoint/2010/main" val="1583204789"/>
      </p:ext>
    </p:extLst>
  </p:cSld>
  <p:clrMapOvr>
    <a:masterClrMapping/>
  </p:clrMapOvr>
  <p:transition spd="slow">
    <p:push/>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Demo, Video etc. &quot;special&quot; slides">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381000" y="686053"/>
            <a:ext cx="6994362" cy="1523494"/>
          </a:xfrm>
        </p:spPr>
        <p:txBody>
          <a:bodyPr anchor="ctr" anchorCtr="0">
            <a:noAutofit/>
          </a:bodyPr>
          <a:lstStyle>
            <a:lvl1pPr>
              <a:lnSpc>
                <a:spcPct val="90000"/>
              </a:lnSpc>
              <a:defRPr sz="4800" baseline="0">
                <a:gradFill flip="none" rotWithShape="1">
                  <a:gsLst>
                    <a:gs pos="0">
                      <a:schemeClr val="tx1"/>
                    </a:gs>
                    <a:gs pos="86000">
                      <a:schemeClr val="tx1"/>
                    </a:gs>
                  </a:gsLst>
                  <a:lin ang="5400000" scaled="0"/>
                  <a:tileRect/>
                </a:gradFill>
              </a:defRPr>
            </a:lvl1pPr>
          </a:lstStyle>
          <a:p>
            <a:r>
              <a:rPr lang="en-US" smtClean="0"/>
              <a:t>Click to edit Master title style</a:t>
            </a:r>
            <a:endParaRPr lang="en-US" dirty="0"/>
          </a:p>
        </p:txBody>
      </p:sp>
      <p:sp>
        <p:nvSpPr>
          <p:cNvPr id="3" name="Subtitle 2"/>
          <p:cNvSpPr>
            <a:spLocks noGrp="1"/>
          </p:cNvSpPr>
          <p:nvPr>
            <p:ph type="subTitle" idx="1"/>
          </p:nvPr>
        </p:nvSpPr>
        <p:spPr>
          <a:xfrm>
            <a:off x="381000" y="4344990"/>
            <a:ext cx="6994363" cy="461665"/>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381000" y="2362200"/>
            <a:ext cx="7683914" cy="1378644"/>
          </a:xfrm>
        </p:spPr>
        <p:txBody>
          <a:bodyPr anchor="t" anchorCtr="0">
            <a:noAutofit/>
            <a:scene3d>
              <a:camera prst="orthographicFront"/>
              <a:lightRig rig="flat" dir="t"/>
            </a:scene3d>
            <a:sp3d>
              <a:contourClr>
                <a:schemeClr val="tx1"/>
              </a:contourClr>
            </a:sp3d>
          </a:bodyPr>
          <a:lstStyle>
            <a:lvl1pPr marL="0" indent="0" algn="l">
              <a:buFont typeface="Arial" pitchFamily="34" charset="0"/>
              <a:buNone/>
              <a:defRPr kumimoji="0" lang="en-US" sz="10000" b="0" i="0" u="none" strike="noStrike" kern="1200" cap="none" spc="-150" normalizeH="0" baseline="0" noProof="0" dirty="0" smtClean="0">
                <a:ln w="11430"/>
                <a:gradFill>
                  <a:gsLst>
                    <a:gs pos="0">
                      <a:schemeClr val="tx2"/>
                    </a:gs>
                    <a:gs pos="99000">
                      <a:schemeClr val="tx2"/>
                    </a:gs>
                  </a:gsLst>
                  <a:lin ang="5400000"/>
                </a:gradFill>
                <a:effectLst/>
                <a:uLnTx/>
                <a:uFillTx/>
                <a:latin typeface="Segoe Light" pitchFamily="34" charset="0"/>
                <a:ea typeface="+mn-ea"/>
                <a:cs typeface="+mn-cs"/>
              </a:defRPr>
            </a:lvl1pPr>
          </a:lstStyle>
          <a:p>
            <a:pPr lvl="0"/>
            <a:r>
              <a:rPr lang="en-US" dirty="0" smtClean="0"/>
              <a:t>click to…</a:t>
            </a:r>
          </a:p>
        </p:txBody>
      </p:sp>
      <p:pic>
        <p:nvPicPr>
          <p:cNvPr id="10" name="Picture 9"/>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309360" y="0"/>
            <a:ext cx="2834640" cy="629920"/>
          </a:xfrm>
          <a:prstGeom prst="rect">
            <a:avLst/>
          </a:prstGeom>
        </p:spPr>
      </p:pic>
      <p:sp>
        <p:nvSpPr>
          <p:cNvPr id="11" name="TextBox 10"/>
          <p:cNvSpPr txBox="1"/>
          <p:nvPr userDrawn="1"/>
        </p:nvSpPr>
        <p:spPr>
          <a:xfrm>
            <a:off x="4773601" y="6505545"/>
            <a:ext cx="4063796" cy="200055"/>
          </a:xfrm>
          <a:prstGeom prst="rect">
            <a:avLst/>
          </a:prstGeom>
          <a:noFill/>
        </p:spPr>
        <p:txBody>
          <a:bodyPr wrap="square" rtlCol="0">
            <a:spAutoFit/>
          </a:bodyPr>
          <a:lstStyle/>
          <a:p>
            <a:pPr marL="0" marR="0" indent="0" algn="r" defTabSz="914363" rtl="0" eaLnBrk="1" fontAlgn="auto" latinLnBrk="0" hangingPunct="1">
              <a:lnSpc>
                <a:spcPct val="100000"/>
              </a:lnSpc>
              <a:spcBef>
                <a:spcPts val="0"/>
              </a:spcBef>
              <a:spcAft>
                <a:spcPts val="0"/>
              </a:spcAft>
              <a:buClrTx/>
              <a:buSzTx/>
              <a:buFontTx/>
              <a:buNone/>
              <a:tabLst/>
              <a:defRPr/>
            </a:pPr>
            <a:fld id="{40B76143-9258-4AEE-9511-E300703853D1}" type="slidenum">
              <a:rPr lang="en-US" sz="700" smtClean="0">
                <a:solidFill>
                  <a:schemeClr val="bg1">
                    <a:lumMod val="50000"/>
                  </a:schemeClr>
                </a:solidFill>
                <a:latin typeface="Segoe UI" pitchFamily="34" charset="0"/>
                <a:ea typeface="Segoe UI" pitchFamily="34" charset="0"/>
                <a:cs typeface="Segoe UI" pitchFamily="34" charset="0"/>
              </a:rPr>
              <a:pPr marL="0" marR="0" indent="0" algn="r" defTabSz="914363" rtl="0" eaLnBrk="1" fontAlgn="auto" latinLnBrk="0" hangingPunct="1">
                <a:lnSpc>
                  <a:spcPct val="100000"/>
                </a:lnSpc>
                <a:spcBef>
                  <a:spcPts val="0"/>
                </a:spcBef>
                <a:spcAft>
                  <a:spcPts val="0"/>
                </a:spcAft>
                <a:buClrTx/>
                <a:buSzTx/>
                <a:buFontTx/>
                <a:buNone/>
                <a:tabLst/>
                <a:defRPr/>
              </a:pPr>
              <a:t>‹#›</a:t>
            </a:fld>
            <a:r>
              <a:rPr lang="en-US" sz="700" dirty="0" smtClean="0">
                <a:solidFill>
                  <a:schemeClr val="bg1">
                    <a:lumMod val="50000"/>
                  </a:schemeClr>
                </a:solidFill>
                <a:latin typeface="Segoe UI" pitchFamily="34" charset="0"/>
                <a:ea typeface="Segoe UI" pitchFamily="34" charset="0"/>
                <a:cs typeface="Segoe UI" pitchFamily="34" charset="0"/>
              </a:rPr>
              <a:t>    |SharePoint Saturday</a:t>
            </a:r>
            <a:r>
              <a:rPr lang="en-US" sz="700" baseline="0" dirty="0" smtClean="0">
                <a:solidFill>
                  <a:schemeClr val="bg1">
                    <a:lumMod val="50000"/>
                  </a:schemeClr>
                </a:solidFill>
                <a:latin typeface="Segoe UI" pitchFamily="34" charset="0"/>
                <a:ea typeface="Segoe UI" pitchFamily="34" charset="0"/>
                <a:cs typeface="Segoe UI" pitchFamily="34" charset="0"/>
              </a:rPr>
              <a:t> Atlanta</a:t>
            </a:r>
            <a:endParaRPr lang="en-US" sz="700" dirty="0" smtClean="0">
              <a:solidFill>
                <a:schemeClr val="bg1">
                  <a:lumMod val="50000"/>
                </a:schemeClr>
              </a:soli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3959296004"/>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750" fill="hold"/>
                                        <p:tgtEl>
                                          <p:spTgt spid="2"/>
                                        </p:tgtEl>
                                        <p:attrNameLst>
                                          <p:attrName>ppt_x</p:attrName>
                                        </p:attrNameLst>
                                      </p:cBhvr>
                                      <p:tavLst>
                                        <p:tav tm="0">
                                          <p:val>
                                            <p:strVal val="1+#ppt_w/2"/>
                                          </p:val>
                                        </p:tav>
                                        <p:tav tm="100000">
                                          <p:val>
                                            <p:strVal val="#ppt_x"/>
                                          </p:val>
                                        </p:tav>
                                      </p:tavLst>
                                    </p:anim>
                                    <p:anim calcmode="lin" valueType="num">
                                      <p:cBhvr additive="base">
                                        <p:cTn id="8" dur="750" fill="hold"/>
                                        <p:tgtEl>
                                          <p:spTgt spid="2"/>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7">
                                            <p:txEl>
                                              <p:pRg st="0" end="0"/>
                                            </p:txEl>
                                          </p:spTgt>
                                        </p:tgtEl>
                                        <p:attrNameLst>
                                          <p:attrName>style.visibility</p:attrName>
                                        </p:attrNameLst>
                                      </p:cBhvr>
                                      <p:to>
                                        <p:strVal val="visible"/>
                                      </p:to>
                                    </p:set>
                                    <p:anim calcmode="lin" valueType="num">
                                      <p:cBhvr additive="base">
                                        <p:cTn id="11" dur="750" fill="hold"/>
                                        <p:tgtEl>
                                          <p:spTgt spid="7">
                                            <p:txEl>
                                              <p:pRg st="0" end="0"/>
                                            </p:txEl>
                                          </p:spTgt>
                                        </p:tgtEl>
                                        <p:attrNameLst>
                                          <p:attrName>ppt_x</p:attrName>
                                        </p:attrNameLst>
                                      </p:cBhvr>
                                      <p:tavLst>
                                        <p:tav tm="0">
                                          <p:val>
                                            <p:strVal val="1+#ppt_w/2"/>
                                          </p:val>
                                        </p:tav>
                                        <p:tav tm="100000">
                                          <p:val>
                                            <p:strVal val="#ppt_x"/>
                                          </p:val>
                                        </p:tav>
                                      </p:tavLst>
                                    </p:anim>
                                    <p:anim calcmode="lin" valueType="num">
                                      <p:cBhvr additive="base">
                                        <p:cTn id="12" dur="750" fill="hold"/>
                                        <p:tgtEl>
                                          <p:spTgt spid="7">
                                            <p:txEl>
                                              <p:pRg st="0" end="0"/>
                                            </p:txEl>
                                          </p:spTgt>
                                        </p:tgtEl>
                                        <p:attrNameLst>
                                          <p:attrName>ppt_y</p:attrName>
                                        </p:attrNameLst>
                                      </p:cBhvr>
                                      <p:tavLst>
                                        <p:tav tm="0">
                                          <p:val>
                                            <p:strVal val="#ppt_y"/>
                                          </p:val>
                                        </p:tav>
                                        <p:tav tm="100000">
                                          <p:val>
                                            <p:strVal val="#ppt_y"/>
                                          </p:val>
                                        </p:tav>
                                      </p:tavLst>
                                    </p:anim>
                                  </p:childTnLst>
                                </p:cTn>
                              </p:par>
                              <p:par>
                                <p:cTn id="13" presetID="2" presetClass="entr" presetSubtype="2" decel="100000" fill="hold" grpId="0" nodeType="withEffect">
                                  <p:stCondLst>
                                    <p:cond delay="500"/>
                                  </p:stCondLst>
                                  <p:childTnLst>
                                    <p:set>
                                      <p:cBhvr>
                                        <p:cTn id="14" dur="1" fill="hold">
                                          <p:stCondLst>
                                            <p:cond delay="0"/>
                                          </p:stCondLst>
                                        </p:cTn>
                                        <p:tgtEl>
                                          <p:spTgt spid="3">
                                            <p:txEl>
                                              <p:pRg st="0" end="0"/>
                                            </p:txEl>
                                          </p:spTgt>
                                        </p:tgtEl>
                                        <p:attrNameLst>
                                          <p:attrName>style.visibility</p:attrName>
                                        </p:attrNameLst>
                                      </p:cBhvr>
                                      <p:to>
                                        <p:strVal val="visible"/>
                                      </p:to>
                                    </p:set>
                                    <p:anim calcmode="lin" valueType="num">
                                      <p:cBhvr additive="base">
                                        <p:cTn id="15" dur="75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16" dur="75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tmplLst>
          <p:tmpl lvl="1">
            <p:tnLst>
              <p:par>
                <p:cTn presetID="2" presetClass="entr" presetSubtype="2" decel="100000" fill="hold" nodeType="withEffect">
                  <p:stCondLst>
                    <p:cond delay="500"/>
                  </p:stCondLst>
                  <p:childTnLst>
                    <p:set>
                      <p:cBhvr>
                        <p:cTn dur="1" fill="hold">
                          <p:stCondLst>
                            <p:cond delay="0"/>
                          </p:stCondLst>
                        </p:cTn>
                        <p:tgtEl>
                          <p:spTgt spid="3"/>
                        </p:tgtEl>
                        <p:attrNameLst>
                          <p:attrName>style.visibility</p:attrName>
                        </p:attrNameLst>
                      </p:cBhvr>
                      <p:to>
                        <p:strVal val="visible"/>
                      </p:to>
                    </p:set>
                    <p:anim calcmode="lin" valueType="num">
                      <p:cBhvr additive="base">
                        <p:cTn dur="750" fill="hold"/>
                        <p:tgtEl>
                          <p:spTgt spid="3"/>
                        </p:tgtEl>
                        <p:attrNameLst>
                          <p:attrName>ppt_x</p:attrName>
                        </p:attrNameLst>
                      </p:cBhvr>
                      <p:tavLst>
                        <p:tav tm="0">
                          <p:val>
                            <p:strVal val="1+#ppt_w/2"/>
                          </p:val>
                        </p:tav>
                        <p:tav tm="100000">
                          <p:val>
                            <p:strVal val="#ppt_x"/>
                          </p:val>
                        </p:tav>
                      </p:tavLst>
                    </p:anim>
                    <p:anim calcmode="lin" valueType="num">
                      <p:cBhvr additive="base">
                        <p:cTn dur="750" fill="hold"/>
                        <p:tgtEl>
                          <p:spTgt spid="3"/>
                        </p:tgtEl>
                        <p:attrNameLst>
                          <p:attrName>ppt_y</p:attrName>
                        </p:attrNameLst>
                      </p:cBhvr>
                      <p:tavLst>
                        <p:tav tm="0">
                          <p:val>
                            <p:strVal val="#ppt_y"/>
                          </p:val>
                        </p:tav>
                        <p:tav tm="100000">
                          <p:val>
                            <p:strVal val="#ppt_y"/>
                          </p:val>
                        </p:tav>
                      </p:tavLst>
                    </p:anim>
                  </p:childTnLst>
                </p:cTn>
              </p:par>
            </p:tnLst>
          </p:tmpl>
        </p:tmplLst>
      </p:bldP>
      <p:bldP spid="7" grpId="0" build="p">
        <p:tmplLst>
          <p:tmpl lvl="1">
            <p:tnLst>
              <p:par>
                <p:cTn presetID="2" presetClass="entr" presetSubtype="2" decel="100000" fill="hold" nodeType="withEffect">
                  <p:stCondLst>
                    <p:cond delay="250"/>
                  </p:stCondLst>
                  <p:childTnLst>
                    <p:set>
                      <p:cBhvr>
                        <p:cTn dur="1" fill="hold">
                          <p:stCondLst>
                            <p:cond delay="0"/>
                          </p:stCondLst>
                        </p:cTn>
                        <p:tgtEl>
                          <p:spTgt spid="7"/>
                        </p:tgtEl>
                        <p:attrNameLst>
                          <p:attrName>style.visibility</p:attrName>
                        </p:attrNameLst>
                      </p:cBhvr>
                      <p:to>
                        <p:strVal val="visible"/>
                      </p:to>
                    </p:set>
                    <p:anim calcmode="lin" valueType="num">
                      <p:cBhvr additive="base">
                        <p:cTn dur="750" fill="hold"/>
                        <p:tgtEl>
                          <p:spTgt spid="7"/>
                        </p:tgtEl>
                        <p:attrNameLst>
                          <p:attrName>ppt_x</p:attrName>
                        </p:attrNameLst>
                      </p:cBhvr>
                      <p:tavLst>
                        <p:tav tm="0">
                          <p:val>
                            <p:strVal val="1+#ppt_w/2"/>
                          </p:val>
                        </p:tav>
                        <p:tav tm="100000">
                          <p:val>
                            <p:strVal val="#ppt_x"/>
                          </p:val>
                        </p:tav>
                      </p:tavLst>
                    </p:anim>
                    <p:anim calcmode="lin" valueType="num">
                      <p:cBhvr additive="base">
                        <p:cTn dur="750" fill="hold"/>
                        <p:tgtEl>
                          <p:spTgt spid="7"/>
                        </p:tgtEl>
                        <p:attrNameLst>
                          <p:attrName>ppt_y</p:attrName>
                        </p:attrNameLst>
                      </p:cBhvr>
                      <p:tavLst>
                        <p:tav tm="0">
                          <p:val>
                            <p:strVal val="#ppt_y"/>
                          </p:val>
                        </p:tav>
                        <p:tav tm="100000">
                          <p:val>
                            <p:strVal val="#ppt_y"/>
                          </p:val>
                        </p:tav>
                      </p:tavLst>
                    </p:anim>
                  </p:childTnLst>
                </p:cTn>
              </p:par>
            </p:tnLst>
          </p:tmpl>
        </p:tmplLst>
      </p:bldP>
    </p:bld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Blank">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915358285"/>
      </p:ext>
    </p:extLst>
  </p:cSld>
  <p:clrMapOvr>
    <a:masterClrMapping/>
  </p:clrMapOvr>
  <p:transition spd="slow">
    <p:push/>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Black Layout - Title and Conten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bwMode="white"/>
        <p:txBody>
          <a:bodyPr/>
          <a:lstStyle>
            <a:lvl1pPr>
              <a:defRPr>
                <a:gradFill flip="none" rotWithShape="1">
                  <a:gsLst>
                    <a:gs pos="833">
                      <a:srgbClr val="FFFFFF"/>
                    </a:gs>
                    <a:gs pos="100000">
                      <a:srgbClr val="FFFFFF"/>
                    </a:gs>
                  </a:gsLst>
                  <a:lin ang="5400000" scaled="0"/>
                  <a:tileRect/>
                </a:gradFill>
              </a:defRPr>
            </a:lvl1pPr>
          </a:lstStyle>
          <a:p>
            <a:r>
              <a:rPr lang="en-US" dirty="0" smtClean="0"/>
              <a:t>Master title style</a:t>
            </a:r>
            <a:endParaRPr lang="en-US" dirty="0"/>
          </a:p>
        </p:txBody>
      </p:sp>
      <p:sp>
        <p:nvSpPr>
          <p:cNvPr id="6" name="Text Placeholder 5"/>
          <p:cNvSpPr>
            <a:spLocks noGrp="1"/>
          </p:cNvSpPr>
          <p:nvPr>
            <p:ph type="body" sz="quarter" idx="10"/>
          </p:nvPr>
        </p:nvSpPr>
        <p:spPr bwMode="white">
          <a:xfrm>
            <a:off x="389436" y="1447800"/>
            <a:ext cx="8363938" cy="2000548"/>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defRPr>
            </a:lvl1pPr>
            <a:lvl2pPr>
              <a:buClr>
                <a:srgbClr val="FFFFFF"/>
              </a:buClr>
              <a:buSzPct val="70000"/>
              <a:buFont typeface="Wingdings" pitchFamily="2" charset="2"/>
              <a:buChar char="l"/>
              <a:defRPr>
                <a:gradFill>
                  <a:gsLst>
                    <a:gs pos="0">
                      <a:srgbClr val="FFFFFF"/>
                    </a:gs>
                    <a:gs pos="86000">
                      <a:srgbClr val="FFFFFF"/>
                    </a:gs>
                  </a:gsLst>
                  <a:lin ang="5400000" scaled="0"/>
                </a:gradFill>
              </a:defRPr>
            </a:lvl2pPr>
            <a:lvl3pPr>
              <a:buClr>
                <a:srgbClr val="FFFFFF"/>
              </a:buClr>
              <a:buSzPct val="70000"/>
              <a:buFont typeface="Wingdings" pitchFamily="2" charset="2"/>
              <a:buChar char="l"/>
              <a:defRPr>
                <a:gradFill>
                  <a:gsLst>
                    <a:gs pos="0">
                      <a:srgbClr val="FFFFFF"/>
                    </a:gs>
                    <a:gs pos="86000">
                      <a:srgbClr val="FFFFFF"/>
                    </a:gs>
                  </a:gsLst>
                  <a:lin ang="5400000" scaled="0"/>
                </a:gradFill>
              </a:defRPr>
            </a:lvl3pPr>
            <a:lvl4pPr>
              <a:buClr>
                <a:srgbClr val="FFFFFF"/>
              </a:buClr>
              <a:buSzPct val="70000"/>
              <a:buFont typeface="Wingdings" pitchFamily="2" charset="2"/>
              <a:buChar char="l"/>
              <a:defRPr>
                <a:gradFill>
                  <a:gsLst>
                    <a:gs pos="0">
                      <a:srgbClr val="FFFFFF"/>
                    </a:gs>
                    <a:gs pos="86000">
                      <a:srgbClr val="FFFFFF"/>
                    </a:gs>
                  </a:gsLst>
                  <a:lin ang="5400000" scaled="0"/>
                </a:gradFill>
              </a:defRPr>
            </a:lvl4pPr>
            <a:lvl5pPr>
              <a:buClr>
                <a:srgbClr val="FFFFFF"/>
              </a:buClr>
              <a:buSzPct val="70000"/>
              <a:buFont typeface="Wingdings" pitchFamily="2" charset="2"/>
              <a:buChar char="l"/>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686491013"/>
      </p:ext>
    </p:extLst>
  </p:cSld>
  <p:clrMapOvr>
    <a:masterClrMapping/>
  </p:clrMapOvr>
  <p:transition spd="slow">
    <p:push/>
  </p:transition>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bwMode="white"/>
        <p:txBody>
          <a:bodyPr/>
          <a:lstStyle>
            <a:lvl1pPr>
              <a:defRPr>
                <a:gradFill>
                  <a:gsLst>
                    <a:gs pos="0">
                      <a:srgbClr val="FFFFFF"/>
                    </a:gs>
                    <a:gs pos="100000">
                      <a:srgbClr val="FFFFFF"/>
                    </a:gs>
                  </a:gsLst>
                  <a:lin ang="5400000" scaled="0"/>
                </a:gradFill>
              </a:defRPr>
            </a:lvl1pPr>
          </a:lstStyle>
          <a:p>
            <a:r>
              <a:rPr lang="en-US" dirty="0" smtClean="0"/>
              <a:t>Master title style</a:t>
            </a:r>
            <a:endParaRPr lang="en-US" dirty="0"/>
          </a:p>
        </p:txBody>
      </p:sp>
      <p:sp>
        <p:nvSpPr>
          <p:cNvPr id="6" name="Text Placeholder 5"/>
          <p:cNvSpPr>
            <a:spLocks noGrp="1"/>
          </p:cNvSpPr>
          <p:nvPr>
            <p:ph type="body" sz="quarter" idx="10"/>
          </p:nvPr>
        </p:nvSpPr>
        <p:spPr bwMode="white">
          <a:xfrm>
            <a:off x="389436" y="1447800"/>
            <a:ext cx="8363938" cy="2000548"/>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defRPr>
            </a:lvl1pPr>
            <a:lvl2pPr>
              <a:buClr>
                <a:srgbClr val="FFFFFF"/>
              </a:buClr>
              <a:buSzPct val="70000"/>
              <a:buFont typeface="Wingdings" pitchFamily="2" charset="2"/>
              <a:buChar char="l"/>
              <a:defRPr>
                <a:gradFill>
                  <a:gsLst>
                    <a:gs pos="0">
                      <a:srgbClr val="FFFFFF"/>
                    </a:gs>
                    <a:gs pos="86000">
                      <a:srgbClr val="FFFFFF"/>
                    </a:gs>
                  </a:gsLst>
                  <a:lin ang="5400000" scaled="0"/>
                </a:gradFill>
              </a:defRPr>
            </a:lvl2pPr>
            <a:lvl3pPr>
              <a:buClr>
                <a:srgbClr val="FFFFFF"/>
              </a:buClr>
              <a:buSzPct val="70000"/>
              <a:buFont typeface="Wingdings" pitchFamily="2" charset="2"/>
              <a:buChar char="l"/>
              <a:defRPr>
                <a:gradFill>
                  <a:gsLst>
                    <a:gs pos="0">
                      <a:srgbClr val="FFFFFF"/>
                    </a:gs>
                    <a:gs pos="86000">
                      <a:srgbClr val="FFFFFF"/>
                    </a:gs>
                  </a:gsLst>
                  <a:lin ang="5400000" scaled="0"/>
                </a:gradFill>
              </a:defRPr>
            </a:lvl3pPr>
            <a:lvl4pPr>
              <a:buClr>
                <a:srgbClr val="FFFFFF"/>
              </a:buClr>
              <a:buSzPct val="70000"/>
              <a:buFont typeface="Wingdings" pitchFamily="2" charset="2"/>
              <a:buChar char="l"/>
              <a:defRPr>
                <a:gradFill>
                  <a:gsLst>
                    <a:gs pos="0">
                      <a:srgbClr val="FFFFFF"/>
                    </a:gs>
                    <a:gs pos="86000">
                      <a:srgbClr val="FFFFFF"/>
                    </a:gs>
                  </a:gsLst>
                  <a:lin ang="5400000" scaled="0"/>
                </a:gradFill>
              </a:defRPr>
            </a:lvl4pPr>
            <a:lvl5pPr>
              <a:buClr>
                <a:srgbClr val="FFFFFF"/>
              </a:buClr>
              <a:buSzPct val="70000"/>
              <a:buFont typeface="Wingdings" pitchFamily="2" charset="2"/>
              <a:buChar char="l"/>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6"/>
          <p:cNvSpPr>
            <a:spLocks noGrp="1"/>
          </p:cNvSpPr>
          <p:nvPr>
            <p:ph type="body" sz="quarter" idx="11"/>
          </p:nvPr>
        </p:nvSpPr>
        <p:spPr>
          <a:xfrm>
            <a:off x="1" y="6238877"/>
            <a:ext cx="9144001" cy="619125"/>
          </a:xfrm>
          <a:solidFill>
            <a:srgbClr val="FFFF99"/>
          </a:solidFill>
        </p:spPr>
        <p:txBody>
          <a:bodyPr wrap="square" lIns="152394" tIns="76197" rIns="152394" bIns="76197" anchor="b" anchorCtr="0">
            <a:noAutofit/>
          </a:bodyPr>
          <a:lstStyle>
            <a:lvl1pPr algn="r">
              <a:buFont typeface="Arial" pitchFamily="34" charset="0"/>
              <a:buNone/>
              <a:defRPr spc="-50" baseline="0">
                <a:gradFill>
                  <a:gsLst>
                    <a:gs pos="0">
                      <a:srgbClr val="000000"/>
                    </a:gs>
                    <a:gs pos="100000">
                      <a:srgbClr val="000000"/>
                    </a:gs>
                  </a:gsLst>
                  <a:lin ang="5400000" scaled="0"/>
                </a:gradFill>
                <a:effectLst/>
                <a:latin typeface="Segoe UI" pitchFamily="34" charset="0"/>
              </a:defRPr>
            </a:lvl1pPr>
          </a:lstStyle>
          <a:p>
            <a:pPr lvl="0"/>
            <a:r>
              <a:rPr lang="en-US" smtClean="0"/>
              <a:t>Click to edit Master text styles</a:t>
            </a:r>
          </a:p>
        </p:txBody>
      </p:sp>
    </p:spTree>
    <p:extLst>
      <p:ext uri="{BB962C8B-B14F-4D97-AF65-F5344CB8AC3E}">
        <p14:creationId xmlns:p14="http://schemas.microsoft.com/office/powerpoint/2010/main" val="3944251138"/>
      </p:ext>
    </p:extLst>
  </p:cSld>
  <p:clrMapOvr>
    <a:masterClrMapping/>
  </p:clrMapOvr>
  <p:transition spd="slow">
    <p:push/>
  </p:transition>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Title Slide WP7 Annimation ">
    <p:bg>
      <p:bgPr>
        <a:solidFill>
          <a:schemeClr val="bg1"/>
        </a:solidFill>
        <a:effectLst/>
      </p:bgPr>
    </p:bg>
    <p:spTree>
      <p:nvGrpSpPr>
        <p:cNvPr id="1" name=""/>
        <p:cNvGrpSpPr/>
        <p:nvPr/>
      </p:nvGrpSpPr>
      <p:grpSpPr>
        <a:xfrm>
          <a:off x="0" y="0"/>
          <a:ext cx="0" cy="0"/>
          <a:chOff x="0" y="0"/>
          <a:chExt cx="0" cy="0"/>
        </a:xfrm>
      </p:grpSpPr>
      <p:sp>
        <p:nvSpPr>
          <p:cNvPr id="31" name="Rectangle 30"/>
          <p:cNvSpPr/>
          <p:nvPr/>
        </p:nvSpPr>
        <p:spPr bwMode="auto">
          <a:xfrm>
            <a:off x="381000" y="2362199"/>
            <a:ext cx="8380413" cy="2221992"/>
          </a:xfrm>
          <a:prstGeom prst="rect">
            <a:avLst/>
          </a:prstGeom>
          <a:solidFill>
            <a:schemeClr val="tx2"/>
          </a:solidFill>
          <a:ln>
            <a:no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68604" tIns="34302" rIns="68604" bIns="34302" numCol="1" rtlCol="0" anchor="ctr" anchorCtr="0" compatLnSpc="1">
            <a:prstTxWarp prst="textNoShape">
              <a:avLst/>
            </a:prstTxWarp>
          </a:bodyPr>
          <a:lstStyle/>
          <a:p>
            <a:pPr lvl="0" algn="ctr" defTabSz="685848" fontAlgn="base">
              <a:spcBef>
                <a:spcPct val="0"/>
              </a:spcBef>
              <a:spcAft>
                <a:spcPct val="0"/>
              </a:spcAft>
            </a:pPr>
            <a:endParaRPr lang="en-US" dirty="0" smtClean="0">
              <a:gradFill>
                <a:gsLst>
                  <a:gs pos="0">
                    <a:srgbClr val="FFFFFF"/>
                  </a:gs>
                  <a:gs pos="100000">
                    <a:srgbClr val="FFFFFF"/>
                  </a:gs>
                </a:gsLst>
                <a:lin ang="5400000" scaled="0"/>
              </a:gradFill>
            </a:endParaRPr>
          </a:p>
        </p:txBody>
      </p:sp>
      <p:sp>
        <p:nvSpPr>
          <p:cNvPr id="32" name="Subtitle 2"/>
          <p:cNvSpPr>
            <a:spLocks noGrp="1"/>
          </p:cNvSpPr>
          <p:nvPr>
            <p:ph type="subTitle" idx="1"/>
          </p:nvPr>
        </p:nvSpPr>
        <p:spPr>
          <a:xfrm>
            <a:off x="381000" y="5590401"/>
            <a:ext cx="7315200" cy="276999"/>
          </a:xfrm>
        </p:spPr>
        <p:txBody>
          <a:bodyPr vert="horz" wrap="square" lIns="0" tIns="0" rIns="0" bIns="0" rtlCol="0" anchor="ctr" anchorCtr="0">
            <a:spAutoFit/>
          </a:bodyPr>
          <a:lstStyle>
            <a:lvl1pPr marL="0" indent="0">
              <a:spcBef>
                <a:spcPts val="0"/>
              </a:spcBef>
              <a:buFontTx/>
              <a:buNone/>
              <a:defRPr lang="en-US" sz="2000" b="1" kern="1200" spc="0" baseline="0" dirty="0">
                <a:solidFill>
                  <a:schemeClr val="tx2"/>
                </a:solidFill>
                <a:latin typeface="Segoe Light" pitchFamily="34" charset="0"/>
                <a:ea typeface="+mn-ea"/>
                <a:cs typeface="+mn-cs"/>
              </a:defRPr>
            </a:lvl1pPr>
          </a:lstStyle>
          <a:p>
            <a:pPr marL="0" lvl="0" indent="0" algn="l" defTabSz="685961" rtl="0" eaLnBrk="1" latinLnBrk="0" hangingPunct="1">
              <a:lnSpc>
                <a:spcPct val="90000"/>
              </a:lnSpc>
              <a:spcBef>
                <a:spcPts val="0"/>
              </a:spcBef>
              <a:buClr>
                <a:schemeClr val="tx2"/>
              </a:buClr>
              <a:buSzPct val="90000"/>
              <a:buFontTx/>
              <a:buNone/>
            </a:pPr>
            <a:r>
              <a:rPr lang="en-US" smtClean="0"/>
              <a:t>Click to edit Master subtitle style</a:t>
            </a:r>
            <a:endParaRPr lang="en-US" dirty="0"/>
          </a:p>
        </p:txBody>
      </p:sp>
      <p:sp>
        <p:nvSpPr>
          <p:cNvPr id="33" name="Text Placeholder 8"/>
          <p:cNvSpPr>
            <a:spLocks noGrp="1"/>
          </p:cNvSpPr>
          <p:nvPr>
            <p:ph type="body" sz="quarter" idx="10" hasCustomPrompt="1"/>
          </p:nvPr>
        </p:nvSpPr>
        <p:spPr>
          <a:xfrm>
            <a:off x="381023" y="5934466"/>
            <a:ext cx="7315200" cy="221599"/>
          </a:xfrm>
        </p:spPr>
        <p:txBody>
          <a:bodyPr anchor="ctr" anchorCtr="0"/>
          <a:lstStyle>
            <a:lvl1pPr marL="0" indent="0">
              <a:spcBef>
                <a:spcPts val="0"/>
              </a:spcBef>
              <a:buFontTx/>
              <a:buNone/>
              <a:defRPr sz="1600" spc="0" baseline="0">
                <a:latin typeface="Segoe Light" pitchFamily="34" charset="0"/>
              </a:defRPr>
            </a:lvl1pPr>
          </a:lstStyle>
          <a:p>
            <a:r>
              <a:rPr lang="en-US" dirty="0" smtClean="0"/>
              <a:t>Click to edit Master subtitle style</a:t>
            </a:r>
            <a:endParaRPr lang="en-US" dirty="0"/>
          </a:p>
        </p:txBody>
      </p:sp>
      <p:sp>
        <p:nvSpPr>
          <p:cNvPr id="34" name="Text Placeholder 8"/>
          <p:cNvSpPr>
            <a:spLocks noGrp="1"/>
          </p:cNvSpPr>
          <p:nvPr>
            <p:ph type="body" sz="quarter" idx="11" hasCustomPrompt="1"/>
          </p:nvPr>
        </p:nvSpPr>
        <p:spPr>
          <a:xfrm>
            <a:off x="381023" y="6204601"/>
            <a:ext cx="7315200" cy="221599"/>
          </a:xfrm>
        </p:spPr>
        <p:txBody>
          <a:bodyPr anchor="ctr" anchorCtr="0"/>
          <a:lstStyle>
            <a:lvl1pPr marL="0" indent="0">
              <a:spcBef>
                <a:spcPts val="0"/>
              </a:spcBef>
              <a:buFontTx/>
              <a:buNone/>
              <a:defRPr sz="1600" spc="0" baseline="0">
                <a:latin typeface="Segoe Light" pitchFamily="34" charset="0"/>
              </a:defRPr>
            </a:lvl1pPr>
          </a:lstStyle>
          <a:p>
            <a:r>
              <a:rPr lang="en-US" dirty="0" smtClean="0"/>
              <a:t>Click to edit Master subtitle style</a:t>
            </a:r>
            <a:endParaRPr lang="en-US" dirty="0"/>
          </a:p>
        </p:txBody>
      </p:sp>
      <p:sp>
        <p:nvSpPr>
          <p:cNvPr id="35" name="Title 1"/>
          <p:cNvSpPr>
            <a:spLocks noGrp="1"/>
          </p:cNvSpPr>
          <p:nvPr>
            <p:ph type="ctrTitle"/>
          </p:nvPr>
        </p:nvSpPr>
        <p:spPr>
          <a:xfrm>
            <a:off x="555738" y="2924047"/>
            <a:ext cx="8046720" cy="1098296"/>
          </a:xfrm>
        </p:spPr>
        <p:txBody>
          <a:bodyPr anchor="ctr" anchorCtr="0">
            <a:noAutofit/>
          </a:bodyPr>
          <a:lstStyle>
            <a:lvl1pPr>
              <a:lnSpc>
                <a:spcPct val="90000"/>
              </a:lnSpc>
              <a:tabLst>
                <a:tab pos="1504361" algn="l"/>
              </a:tabLst>
              <a:defRPr lang="en-US" sz="5400" b="0" kern="1200" cap="none" spc="-150" baseline="0" dirty="0">
                <a:ln w="3175">
                  <a:noFill/>
                </a:ln>
                <a:gradFill>
                  <a:gsLst>
                    <a:gs pos="0">
                      <a:schemeClr val="bg2"/>
                    </a:gs>
                    <a:gs pos="100000">
                      <a:schemeClr val="bg2"/>
                    </a:gs>
                  </a:gsLst>
                  <a:lin ang="5400000" scaled="0"/>
                </a:gradFill>
                <a:effectLst/>
                <a:latin typeface="Segoe Light" pitchFamily="34" charset="0"/>
                <a:ea typeface="+mn-ea"/>
                <a:cs typeface="+mn-cs"/>
              </a:defRPr>
            </a:lvl1pPr>
          </a:lstStyle>
          <a:p>
            <a:pPr lvl="0" algn="l" defTabSz="685961" rtl="0" eaLnBrk="1" latinLnBrk="0" hangingPunct="1">
              <a:lnSpc>
                <a:spcPct val="90000"/>
              </a:lnSpc>
              <a:spcBef>
                <a:spcPct val="0"/>
              </a:spcBef>
              <a:buNone/>
            </a:pPr>
            <a:r>
              <a:rPr lang="en-US" smtClean="0"/>
              <a:t>Click to edit Master title style</a:t>
            </a:r>
            <a:endParaRPr lang="en-US" dirty="0"/>
          </a:p>
        </p:txBody>
      </p:sp>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309360" y="0"/>
            <a:ext cx="2834640" cy="629920"/>
          </a:xfrm>
          <a:prstGeom prst="rect">
            <a:avLst/>
          </a:prstGeom>
        </p:spPr>
      </p:pic>
      <p:sp>
        <p:nvSpPr>
          <p:cNvPr id="8" name="Rectangle 7"/>
          <p:cNvSpPr/>
          <p:nvPr userDrawn="1"/>
        </p:nvSpPr>
        <p:spPr bwMode="auto">
          <a:xfrm>
            <a:off x="381000" y="2362199"/>
            <a:ext cx="8380413" cy="2221992"/>
          </a:xfrm>
          <a:prstGeom prst="rect">
            <a:avLst/>
          </a:prstGeom>
          <a:solidFill>
            <a:srgbClr val="505050"/>
          </a:solidFill>
          <a:ln>
            <a:no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68604" tIns="34302" rIns="68604" bIns="34302" numCol="1" rtlCol="0" anchor="ctr" anchorCtr="0" compatLnSpc="1">
            <a:prstTxWarp prst="textNoShape">
              <a:avLst/>
            </a:prstTxWarp>
          </a:bodyPr>
          <a:lstStyle/>
          <a:p>
            <a:pPr lvl="0" algn="ctr" defTabSz="685848" fontAlgn="base">
              <a:spcBef>
                <a:spcPct val="0"/>
              </a:spcBef>
              <a:spcAft>
                <a:spcPct val="0"/>
              </a:spcAft>
            </a:pPr>
            <a:endParaRPr lang="en-US" dirty="0" smtClean="0">
              <a:gradFill>
                <a:gsLst>
                  <a:gs pos="0">
                    <a:srgbClr val="FFFFFF"/>
                  </a:gs>
                  <a:gs pos="100000">
                    <a:srgbClr val="FFFFFF"/>
                  </a:gs>
                </a:gsLst>
                <a:lin ang="5400000" scaled="0"/>
              </a:gradFill>
            </a:endParaRPr>
          </a:p>
        </p:txBody>
      </p:sp>
      <p:pic>
        <p:nvPicPr>
          <p:cNvPr id="9" name="Picture 8"/>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309360" y="0"/>
            <a:ext cx="2834640" cy="629920"/>
          </a:xfrm>
          <a:prstGeom prst="rect">
            <a:avLst/>
          </a:prstGeom>
        </p:spPr>
      </p:pic>
    </p:spTree>
    <p:extLst>
      <p:ext uri="{BB962C8B-B14F-4D97-AF65-F5344CB8AC3E}">
        <p14:creationId xmlns:p14="http://schemas.microsoft.com/office/powerpoint/2010/main" val="1095781966"/>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1" nodeType="withEffect">
                                  <p:stCondLst>
                                    <p:cond delay="0"/>
                                  </p:stCondLst>
                                  <p:childTnLst>
                                    <p:set>
                                      <p:cBhvr>
                                        <p:cTn id="6" dur="1" fill="hold">
                                          <p:stCondLst>
                                            <p:cond delay="0"/>
                                          </p:stCondLst>
                                        </p:cTn>
                                        <p:tgtEl>
                                          <p:spTgt spid="31"/>
                                        </p:tgtEl>
                                        <p:attrNameLst>
                                          <p:attrName>style.visibility</p:attrName>
                                        </p:attrNameLst>
                                      </p:cBhvr>
                                      <p:to>
                                        <p:strVal val="visible"/>
                                      </p:to>
                                    </p:set>
                                  </p:childTnLst>
                                </p:cTn>
                              </p:par>
                              <p:par>
                                <p:cTn id="7" presetID="42" presetClass="path" presetSubtype="0" decel="100000" fill="hold" grpId="2" nodeType="withEffect">
                                  <p:stCondLst>
                                    <p:cond delay="0"/>
                                  </p:stCondLst>
                                  <p:childTnLst>
                                    <p:animMotion origin="layout" path="M 2.5553E-6 -4.07407E-6 L 1.03604 -0.00115 " pathEditMode="relative" rAng="0" ptsTypes="AA">
                                      <p:cBhvr>
                                        <p:cTn id="8" dur="750" spd="-100000" fill="hold"/>
                                        <p:tgtEl>
                                          <p:spTgt spid="31"/>
                                        </p:tgtEl>
                                        <p:attrNameLst>
                                          <p:attrName>ppt_x</p:attrName>
                                          <p:attrName>ppt_y</p:attrName>
                                        </p:attrNameLst>
                                      </p:cBhvr>
                                      <p:rCtr x="51795" y="-69"/>
                                    </p:animMotion>
                                  </p:childTnLst>
                                </p:cTn>
                              </p:par>
                              <p:par>
                                <p:cTn id="9" presetID="1" presetClass="entr" presetSubtype="0" fill="hold" grpId="0" nodeType="withEffect">
                                  <p:stCondLst>
                                    <p:cond delay="300"/>
                                  </p:stCondLst>
                                  <p:childTnLst>
                                    <p:set>
                                      <p:cBhvr>
                                        <p:cTn id="10" dur="1" fill="hold">
                                          <p:stCondLst>
                                            <p:cond delay="0"/>
                                          </p:stCondLst>
                                        </p:cTn>
                                        <p:tgtEl>
                                          <p:spTgt spid="35"/>
                                        </p:tgtEl>
                                        <p:attrNameLst>
                                          <p:attrName>style.visibility</p:attrName>
                                        </p:attrNameLst>
                                      </p:cBhvr>
                                      <p:to>
                                        <p:strVal val="visible"/>
                                      </p:to>
                                    </p:set>
                                  </p:childTnLst>
                                </p:cTn>
                              </p:par>
                              <p:par>
                                <p:cTn id="11" presetID="42" presetClass="path" presetSubtype="0" decel="100000" fill="hold" grpId="1" nodeType="withEffect">
                                  <p:stCondLst>
                                    <p:cond delay="250"/>
                                  </p:stCondLst>
                                  <p:childTnLst>
                                    <p:animMotion origin="layout" path="M 2.20661E-6 -4.07407E-6 L 1.02966 -0.00115 " pathEditMode="relative" rAng="0" ptsTypes="AA">
                                      <p:cBhvr>
                                        <p:cTn id="12" dur="750" spd="-100000" fill="hold"/>
                                        <p:tgtEl>
                                          <p:spTgt spid="35"/>
                                        </p:tgtEl>
                                        <p:attrNameLst>
                                          <p:attrName>ppt_x</p:attrName>
                                          <p:attrName>ppt_y</p:attrName>
                                        </p:attrNameLst>
                                      </p:cBhvr>
                                      <p:rCtr x="51483" y="-69"/>
                                    </p:animMotion>
                                  </p:childTnLst>
                                </p:cTn>
                              </p:par>
                              <p:par>
                                <p:cTn id="13" presetID="1" presetClass="entr" presetSubtype="0" fill="hold" grpId="0" nodeType="withEffect">
                                  <p:stCondLst>
                                    <p:cond delay="500"/>
                                  </p:stCondLst>
                                  <p:childTnLst>
                                    <p:set>
                                      <p:cBhvr>
                                        <p:cTn id="14" dur="1" fill="hold">
                                          <p:stCondLst>
                                            <p:cond delay="0"/>
                                          </p:stCondLst>
                                        </p:cTn>
                                        <p:tgtEl>
                                          <p:spTgt spid="32">
                                            <p:txEl>
                                              <p:pRg st="0" end="0"/>
                                            </p:txEl>
                                          </p:spTgt>
                                        </p:tgtEl>
                                        <p:attrNameLst>
                                          <p:attrName>style.visibility</p:attrName>
                                        </p:attrNameLst>
                                      </p:cBhvr>
                                      <p:to>
                                        <p:strVal val="visible"/>
                                      </p:to>
                                    </p:set>
                                  </p:childTnLst>
                                </p:cTn>
                              </p:par>
                              <p:par>
                                <p:cTn id="15" presetID="42" presetClass="path" presetSubtype="0" decel="100000" fill="hold" grpId="1" nodeType="withEffect">
                                  <p:stCondLst>
                                    <p:cond delay="500"/>
                                  </p:stCondLst>
                                  <p:childTnLst>
                                    <p:animMotion origin="layout" path="M 4.93885E-6 3.7037E-6 L 1.09367 -0.00324 " pathEditMode="relative" rAng="0" ptsTypes="AA">
                                      <p:cBhvr>
                                        <p:cTn id="16" dur="750" spd="-100000" fill="hold"/>
                                        <p:tgtEl>
                                          <p:spTgt spid="32">
                                            <p:txEl>
                                              <p:pRg st="0" end="0"/>
                                            </p:txEl>
                                          </p:spTgt>
                                        </p:tgtEl>
                                        <p:attrNameLst>
                                          <p:attrName>ppt_x</p:attrName>
                                          <p:attrName>ppt_y</p:attrName>
                                        </p:attrNameLst>
                                      </p:cBhvr>
                                      <p:rCtr x="54684" y="-162"/>
                                    </p:animMotion>
                                  </p:childTnLst>
                                </p:cTn>
                              </p:par>
                              <p:par>
                                <p:cTn id="17" presetID="1" presetClass="entr" presetSubtype="0" fill="hold" grpId="0" nodeType="withEffect">
                                  <p:stCondLst>
                                    <p:cond delay="750"/>
                                  </p:stCondLst>
                                  <p:childTnLst>
                                    <p:set>
                                      <p:cBhvr>
                                        <p:cTn id="18" dur="1" fill="hold">
                                          <p:stCondLst>
                                            <p:cond delay="0"/>
                                          </p:stCondLst>
                                        </p:cTn>
                                        <p:tgtEl>
                                          <p:spTgt spid="33">
                                            <p:txEl>
                                              <p:pRg st="0" end="0"/>
                                            </p:txEl>
                                          </p:spTgt>
                                        </p:tgtEl>
                                        <p:attrNameLst>
                                          <p:attrName>style.visibility</p:attrName>
                                        </p:attrNameLst>
                                      </p:cBhvr>
                                      <p:to>
                                        <p:strVal val="visible"/>
                                      </p:to>
                                    </p:set>
                                  </p:childTnLst>
                                </p:cTn>
                              </p:par>
                              <p:par>
                                <p:cTn id="19" presetID="42" presetClass="path" presetSubtype="0" decel="100000" fill="hold" grpId="1" nodeType="withEffect">
                                  <p:stCondLst>
                                    <p:cond delay="750"/>
                                  </p:stCondLst>
                                  <p:childTnLst>
                                    <p:animMotion origin="layout" path="M 1.66797E-6 7.40741E-7 L 1.14754 7.40741E-7 " pathEditMode="relative" rAng="0" ptsTypes="AA">
                                      <p:cBhvr>
                                        <p:cTn id="20" dur="750" spd="-100000" fill="hold"/>
                                        <p:tgtEl>
                                          <p:spTgt spid="33">
                                            <p:txEl>
                                              <p:pRg st="0" end="0"/>
                                            </p:txEl>
                                          </p:spTgt>
                                        </p:tgtEl>
                                        <p:attrNameLst>
                                          <p:attrName>ppt_x</p:attrName>
                                          <p:attrName>ppt_y</p:attrName>
                                        </p:attrNameLst>
                                      </p:cBhvr>
                                      <p:rCtr x="57377" y="0"/>
                                    </p:animMotion>
                                  </p:childTnLst>
                                </p:cTn>
                              </p:par>
                              <p:par>
                                <p:cTn id="21" presetID="1" presetClass="entr" presetSubtype="0" fill="hold" grpId="0" nodeType="withEffect">
                                  <p:stCondLst>
                                    <p:cond delay="1000"/>
                                  </p:stCondLst>
                                  <p:childTnLst>
                                    <p:set>
                                      <p:cBhvr>
                                        <p:cTn id="22" dur="1" fill="hold">
                                          <p:stCondLst>
                                            <p:cond delay="0"/>
                                          </p:stCondLst>
                                        </p:cTn>
                                        <p:tgtEl>
                                          <p:spTgt spid="34">
                                            <p:txEl>
                                              <p:pRg st="0" end="0"/>
                                            </p:txEl>
                                          </p:spTgt>
                                        </p:tgtEl>
                                        <p:attrNameLst>
                                          <p:attrName>style.visibility</p:attrName>
                                        </p:attrNameLst>
                                      </p:cBhvr>
                                      <p:to>
                                        <p:strVal val="visible"/>
                                      </p:to>
                                    </p:set>
                                  </p:childTnLst>
                                </p:cTn>
                              </p:par>
                              <p:par>
                                <p:cTn id="23" presetID="42" presetClass="path" presetSubtype="0" decel="100000" fill="hold" grpId="1" nodeType="withEffect">
                                  <p:stCondLst>
                                    <p:cond delay="1000"/>
                                  </p:stCondLst>
                                  <p:childTnLst>
                                    <p:animMotion origin="layout" path="M 1.66797E-6 7.40741E-7 L 1.14754 7.40741E-7 " pathEditMode="relative" rAng="0" ptsTypes="AA">
                                      <p:cBhvr>
                                        <p:cTn id="24" dur="750" spd="-100000" fill="hold"/>
                                        <p:tgtEl>
                                          <p:spTgt spid="34">
                                            <p:txEl>
                                              <p:pRg st="0" end="0"/>
                                            </p:txEl>
                                          </p:spTgt>
                                        </p:tgtEl>
                                        <p:attrNameLst>
                                          <p:attrName>ppt_x</p:attrName>
                                          <p:attrName>ppt_y</p:attrName>
                                        </p:attrNameLst>
                                      </p:cBhvr>
                                      <p:rCtr x="57377" y="0"/>
                                    </p:animMotion>
                                  </p:childTnLst>
                                </p:cTn>
                              </p:par>
                              <p:par>
                                <p:cTn id="25" presetID="1" presetClass="entr" presetSubtype="0" fill="hold" grpId="1" nodeType="withEffect">
                                  <p:stCondLst>
                                    <p:cond delay="0"/>
                                  </p:stCondLst>
                                  <p:childTnLst>
                                    <p:set>
                                      <p:cBhvr>
                                        <p:cTn id="26" dur="1" fill="hold">
                                          <p:stCondLst>
                                            <p:cond delay="0"/>
                                          </p:stCondLst>
                                        </p:cTn>
                                        <p:tgtEl>
                                          <p:spTgt spid="8"/>
                                        </p:tgtEl>
                                        <p:attrNameLst>
                                          <p:attrName>style.visibility</p:attrName>
                                        </p:attrNameLst>
                                      </p:cBhvr>
                                      <p:to>
                                        <p:strVal val="visible"/>
                                      </p:to>
                                    </p:set>
                                  </p:childTnLst>
                                </p:cTn>
                              </p:par>
                              <p:par>
                                <p:cTn id="27" presetID="42" presetClass="path" presetSubtype="0" decel="100000" fill="hold" grpId="2" nodeType="withEffect">
                                  <p:stCondLst>
                                    <p:cond delay="0"/>
                                  </p:stCondLst>
                                  <p:childTnLst>
                                    <p:animMotion origin="layout" path="M 2.5553E-6 -4.07407E-6 L 1.03604 -0.00115 " pathEditMode="relative" rAng="0" ptsTypes="AA">
                                      <p:cBhvr>
                                        <p:cTn id="28" dur="750" spd="-100000" fill="hold"/>
                                        <p:tgtEl>
                                          <p:spTgt spid="8"/>
                                        </p:tgtEl>
                                        <p:attrNameLst>
                                          <p:attrName>ppt_x</p:attrName>
                                          <p:attrName>ppt_y</p:attrName>
                                        </p:attrNameLst>
                                      </p:cBhvr>
                                      <p:rCtr x="51795" y="-69"/>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31" grpId="1" animBg="1"/>
      <p:bldP spid="31" grpId="2" animBg="1"/>
      <p:bldP spid="32" grpId="0" build="p">
        <p:tmplLst>
          <p:tmpl lvl="1">
            <p:tnLst>
              <p:par>
                <p:cTn presetID="1" presetClass="entr" presetSubtype="0" fill="hold" nodeType="withEffect">
                  <p:stCondLst>
                    <p:cond delay="500"/>
                  </p:stCondLst>
                  <p:childTnLst>
                    <p:set>
                      <p:cBhvr>
                        <p:cTn dur="1" fill="hold">
                          <p:stCondLst>
                            <p:cond delay="0"/>
                          </p:stCondLst>
                        </p:cTn>
                        <p:tgtEl>
                          <p:spTgt spid="32"/>
                        </p:tgtEl>
                        <p:attrNameLst>
                          <p:attrName>style.visibility</p:attrName>
                        </p:attrNameLst>
                      </p:cBhvr>
                      <p:to>
                        <p:strVal val="visible"/>
                      </p:to>
                    </p:set>
                  </p:childTnLst>
                </p:cTn>
              </p:par>
            </p:tnLst>
          </p:tmpl>
        </p:tmplLst>
      </p:bldP>
      <p:bldP spid="32" grpId="1" build="p">
        <p:tmplLst>
          <p:tmpl lvl="1">
            <p:tnLst>
              <p:par>
                <p:cTn presetID="42" presetClass="path" presetSubtype="0" decel="100000" fill="hold" nodeType="withEffect">
                  <p:stCondLst>
                    <p:cond delay="500"/>
                  </p:stCondLst>
                  <p:childTnLst>
                    <p:animMotion origin="layout" path="M 4.93885E-6 3.7037E-6 L 1.09367 -0.00324 " pathEditMode="relative" rAng="0" ptsTypes="AA">
                      <p:cBhvr>
                        <p:cTn dur="750" spd="-100000" fill="hold"/>
                        <p:tgtEl>
                          <p:spTgt spid="32"/>
                        </p:tgtEl>
                        <p:attrNameLst>
                          <p:attrName>ppt_x</p:attrName>
                          <p:attrName>ppt_y</p:attrName>
                        </p:attrNameLst>
                      </p:cBhvr>
                      <p:rCtr x="54684" y="-162"/>
                    </p:animMotion>
                  </p:childTnLst>
                </p:cTn>
              </p:par>
            </p:tnLst>
          </p:tmpl>
        </p:tmplLst>
      </p:bldP>
      <p:bldP spid="33" grpId="0" build="p">
        <p:tmplLst>
          <p:tmpl lvl="1">
            <p:tnLst>
              <p:par>
                <p:cTn presetID="1" presetClass="entr" presetSubtype="0" fill="hold" nodeType="withEffect">
                  <p:stCondLst>
                    <p:cond delay="750"/>
                  </p:stCondLst>
                  <p:childTnLst>
                    <p:set>
                      <p:cBhvr>
                        <p:cTn dur="1" fill="hold">
                          <p:stCondLst>
                            <p:cond delay="0"/>
                          </p:stCondLst>
                        </p:cTn>
                        <p:tgtEl>
                          <p:spTgt spid="33"/>
                        </p:tgtEl>
                        <p:attrNameLst>
                          <p:attrName>style.visibility</p:attrName>
                        </p:attrNameLst>
                      </p:cBhvr>
                      <p:to>
                        <p:strVal val="visible"/>
                      </p:to>
                    </p:set>
                  </p:childTnLst>
                </p:cTn>
              </p:par>
            </p:tnLst>
          </p:tmpl>
        </p:tmplLst>
      </p:bldP>
      <p:bldP spid="33" grpId="1" build="p">
        <p:tmplLst>
          <p:tmpl lvl="1">
            <p:tnLst>
              <p:par>
                <p:cTn presetID="42" presetClass="path" presetSubtype="0" decel="100000" fill="hold" nodeType="withEffect">
                  <p:stCondLst>
                    <p:cond delay="750"/>
                  </p:stCondLst>
                  <p:childTnLst>
                    <p:animMotion origin="layout" path="M 1.66797E-6 7.40741E-7 L 1.14754 7.40741E-7 " pathEditMode="relative" rAng="0" ptsTypes="AA">
                      <p:cBhvr>
                        <p:cTn dur="750" spd="-100000" fill="hold"/>
                        <p:tgtEl>
                          <p:spTgt spid="33"/>
                        </p:tgtEl>
                        <p:attrNameLst>
                          <p:attrName>ppt_x</p:attrName>
                          <p:attrName>ppt_y</p:attrName>
                        </p:attrNameLst>
                      </p:cBhvr>
                      <p:rCtr x="57377" y="0"/>
                    </p:animMotion>
                  </p:childTnLst>
                </p:cTn>
              </p:par>
            </p:tnLst>
          </p:tmpl>
        </p:tmplLst>
      </p:bldP>
      <p:bldP spid="34" grpId="0" build="p">
        <p:tmplLst>
          <p:tmpl lvl="1">
            <p:tnLst>
              <p:par>
                <p:cTn presetID="1" presetClass="entr" presetSubtype="0" fill="hold" nodeType="withEffect">
                  <p:stCondLst>
                    <p:cond delay="1000"/>
                  </p:stCondLst>
                  <p:childTnLst>
                    <p:set>
                      <p:cBhvr>
                        <p:cTn dur="1" fill="hold">
                          <p:stCondLst>
                            <p:cond delay="0"/>
                          </p:stCondLst>
                        </p:cTn>
                        <p:tgtEl>
                          <p:spTgt spid="34"/>
                        </p:tgtEl>
                        <p:attrNameLst>
                          <p:attrName>style.visibility</p:attrName>
                        </p:attrNameLst>
                      </p:cBhvr>
                      <p:to>
                        <p:strVal val="visible"/>
                      </p:to>
                    </p:set>
                  </p:childTnLst>
                </p:cTn>
              </p:par>
            </p:tnLst>
          </p:tmpl>
        </p:tmplLst>
      </p:bldP>
      <p:bldP spid="34" grpId="1" build="p">
        <p:tmplLst>
          <p:tmpl lvl="1">
            <p:tnLst>
              <p:par>
                <p:cTn presetID="42" presetClass="path" presetSubtype="0" decel="100000" fill="hold" nodeType="withEffect">
                  <p:stCondLst>
                    <p:cond delay="1000"/>
                  </p:stCondLst>
                  <p:childTnLst>
                    <p:animMotion origin="layout" path="M 1.66797E-6 7.40741E-7 L 1.14754 7.40741E-7 " pathEditMode="relative" rAng="0" ptsTypes="AA">
                      <p:cBhvr>
                        <p:cTn dur="750" spd="-100000" fill="hold"/>
                        <p:tgtEl>
                          <p:spTgt spid="34"/>
                        </p:tgtEl>
                        <p:attrNameLst>
                          <p:attrName>ppt_x</p:attrName>
                          <p:attrName>ppt_y</p:attrName>
                        </p:attrNameLst>
                      </p:cBhvr>
                      <p:rCtr x="57377" y="0"/>
                    </p:animMotion>
                  </p:childTnLst>
                </p:cTn>
              </p:par>
            </p:tnLst>
          </p:tmpl>
        </p:tmplLst>
      </p:bldP>
      <p:bldP spid="35" grpId="0"/>
      <p:bldP spid="35" grpId="1"/>
      <p:bldP spid="8" grpId="0" animBg="1"/>
      <p:bldP spid="8" grpId="1" animBg="1"/>
      <p:bldP spid="8" grpId="2" animBg="1"/>
    </p:bld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1_Demo, Video etc. &quot;special&quot; slides">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381000" y="686053"/>
            <a:ext cx="6994362" cy="1523494"/>
          </a:xfrm>
        </p:spPr>
        <p:txBody>
          <a:bodyPr anchor="ctr" anchorCtr="0">
            <a:noAutofit/>
          </a:bodyPr>
          <a:lstStyle>
            <a:lvl1pPr>
              <a:lnSpc>
                <a:spcPct val="90000"/>
              </a:lnSpc>
              <a:defRPr sz="4800" baseline="0">
                <a:gradFill flip="none" rotWithShape="1">
                  <a:gsLst>
                    <a:gs pos="0">
                      <a:schemeClr val="tx1"/>
                    </a:gs>
                    <a:gs pos="86000">
                      <a:schemeClr val="tx1"/>
                    </a:gs>
                  </a:gsLst>
                  <a:lin ang="5400000" scaled="0"/>
                  <a:tileRect/>
                </a:gradFill>
              </a:defRPr>
            </a:lvl1pPr>
          </a:lstStyle>
          <a:p>
            <a:r>
              <a:rPr lang="en-US" smtClean="0"/>
              <a:t>Click to edit Master title style</a:t>
            </a:r>
            <a:endParaRPr lang="en-US" dirty="0"/>
          </a:p>
        </p:txBody>
      </p:sp>
      <p:sp>
        <p:nvSpPr>
          <p:cNvPr id="3" name="Subtitle 2"/>
          <p:cNvSpPr>
            <a:spLocks noGrp="1"/>
          </p:cNvSpPr>
          <p:nvPr>
            <p:ph type="subTitle" idx="1"/>
          </p:nvPr>
        </p:nvSpPr>
        <p:spPr>
          <a:xfrm>
            <a:off x="381000" y="4344990"/>
            <a:ext cx="6994363" cy="461665"/>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381000" y="2362200"/>
            <a:ext cx="7683914" cy="1378644"/>
          </a:xfrm>
        </p:spPr>
        <p:txBody>
          <a:bodyPr anchor="t" anchorCtr="0">
            <a:noAutofit/>
            <a:scene3d>
              <a:camera prst="orthographicFront"/>
              <a:lightRig rig="flat" dir="t"/>
            </a:scene3d>
            <a:sp3d>
              <a:contourClr>
                <a:schemeClr val="tx1"/>
              </a:contourClr>
            </a:sp3d>
          </a:bodyPr>
          <a:lstStyle>
            <a:lvl1pPr marL="0" indent="0" algn="l">
              <a:buFont typeface="Arial" pitchFamily="34" charset="0"/>
              <a:buNone/>
              <a:defRPr kumimoji="0" lang="en-US" sz="10000" b="0" i="0" u="none" strike="noStrike" kern="1200" cap="none" spc="-150" normalizeH="0" baseline="0" noProof="0" dirty="0" smtClean="0">
                <a:ln w="11430"/>
                <a:gradFill>
                  <a:gsLst>
                    <a:gs pos="0">
                      <a:schemeClr val="tx2"/>
                    </a:gs>
                    <a:gs pos="99000">
                      <a:schemeClr val="tx2"/>
                    </a:gs>
                  </a:gsLst>
                  <a:lin ang="5400000"/>
                </a:gradFill>
                <a:effectLst/>
                <a:uLnTx/>
                <a:uFillTx/>
                <a:latin typeface="Segoe Light" pitchFamily="34" charset="0"/>
                <a:ea typeface="+mn-ea"/>
                <a:cs typeface="+mn-cs"/>
              </a:defRPr>
            </a:lvl1pPr>
          </a:lstStyle>
          <a:p>
            <a:pPr lvl="0"/>
            <a:r>
              <a:rPr lang="en-US" dirty="0" smtClean="0"/>
              <a:t>click to…</a:t>
            </a:r>
          </a:p>
        </p:txBody>
      </p:sp>
      <p:pic>
        <p:nvPicPr>
          <p:cNvPr id="10" name="Picture 9"/>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309360" y="0"/>
            <a:ext cx="2834640" cy="629920"/>
          </a:xfrm>
          <a:prstGeom prst="rect">
            <a:avLst/>
          </a:prstGeom>
        </p:spPr>
      </p:pic>
      <p:sp>
        <p:nvSpPr>
          <p:cNvPr id="11" name="TextBox 10"/>
          <p:cNvSpPr txBox="1"/>
          <p:nvPr/>
        </p:nvSpPr>
        <p:spPr>
          <a:xfrm>
            <a:off x="4773601" y="6505545"/>
            <a:ext cx="4063796" cy="200055"/>
          </a:xfrm>
          <a:prstGeom prst="rect">
            <a:avLst/>
          </a:prstGeom>
          <a:noFill/>
        </p:spPr>
        <p:txBody>
          <a:bodyPr wrap="square" rtlCol="0">
            <a:spAutoFit/>
          </a:bodyPr>
          <a:lstStyle/>
          <a:p>
            <a:pPr marL="0" marR="0" indent="0" algn="r" defTabSz="914363" rtl="0" eaLnBrk="1" fontAlgn="auto" latinLnBrk="0" hangingPunct="1">
              <a:lnSpc>
                <a:spcPct val="100000"/>
              </a:lnSpc>
              <a:spcBef>
                <a:spcPts val="0"/>
              </a:spcBef>
              <a:spcAft>
                <a:spcPts val="0"/>
              </a:spcAft>
              <a:buClrTx/>
              <a:buSzTx/>
              <a:buFontTx/>
              <a:buNone/>
              <a:tabLst/>
              <a:defRPr/>
            </a:pPr>
            <a:fld id="{40B76143-9258-4AEE-9511-E300703853D1}" type="slidenum">
              <a:rPr lang="en-US" sz="700" smtClean="0">
                <a:solidFill>
                  <a:schemeClr val="bg1">
                    <a:lumMod val="50000"/>
                  </a:schemeClr>
                </a:solidFill>
                <a:latin typeface="Segoe UI" pitchFamily="34" charset="0"/>
                <a:ea typeface="Segoe UI" pitchFamily="34" charset="0"/>
                <a:cs typeface="Segoe UI" pitchFamily="34" charset="0"/>
              </a:rPr>
              <a:pPr marL="0" marR="0" indent="0" algn="r" defTabSz="914363" rtl="0" eaLnBrk="1" fontAlgn="auto" latinLnBrk="0" hangingPunct="1">
                <a:lnSpc>
                  <a:spcPct val="100000"/>
                </a:lnSpc>
                <a:spcBef>
                  <a:spcPts val="0"/>
                </a:spcBef>
                <a:spcAft>
                  <a:spcPts val="0"/>
                </a:spcAft>
                <a:buClrTx/>
                <a:buSzTx/>
                <a:buFontTx/>
                <a:buNone/>
                <a:tabLst/>
                <a:defRPr/>
              </a:pPr>
              <a:t>‹#›</a:t>
            </a:fld>
            <a:r>
              <a:rPr lang="en-US" sz="700" dirty="0" smtClean="0">
                <a:solidFill>
                  <a:schemeClr val="bg1">
                    <a:lumMod val="50000"/>
                  </a:schemeClr>
                </a:solidFill>
                <a:latin typeface="Segoe UI" pitchFamily="34" charset="0"/>
                <a:ea typeface="Segoe UI" pitchFamily="34" charset="0"/>
                <a:cs typeface="Segoe UI" pitchFamily="34" charset="0"/>
              </a:rPr>
              <a:t>    |SharePoint Saturday</a:t>
            </a:r>
            <a:r>
              <a:rPr lang="en-US" sz="700" baseline="0" dirty="0" smtClean="0">
                <a:solidFill>
                  <a:schemeClr val="bg1">
                    <a:lumMod val="50000"/>
                  </a:schemeClr>
                </a:solidFill>
                <a:latin typeface="Segoe UI" pitchFamily="34" charset="0"/>
                <a:ea typeface="Segoe UI" pitchFamily="34" charset="0"/>
                <a:cs typeface="Segoe UI" pitchFamily="34" charset="0"/>
              </a:rPr>
              <a:t> Atlanta</a:t>
            </a:r>
            <a:endParaRPr lang="en-US" sz="700" dirty="0" smtClean="0">
              <a:solidFill>
                <a:schemeClr val="bg1">
                  <a:lumMod val="50000"/>
                </a:schemeClr>
              </a:solidFill>
              <a:latin typeface="Segoe UI" pitchFamily="34" charset="0"/>
              <a:ea typeface="Segoe UI" pitchFamily="34" charset="0"/>
              <a:cs typeface="Segoe UI" pitchFamily="34" charset="0"/>
            </a:endParaRPr>
          </a:p>
        </p:txBody>
      </p:sp>
      <p:pic>
        <p:nvPicPr>
          <p:cNvPr id="8" name="Picture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309360" y="0"/>
            <a:ext cx="2834640" cy="629920"/>
          </a:xfrm>
          <a:prstGeom prst="rect">
            <a:avLst/>
          </a:prstGeom>
        </p:spPr>
      </p:pic>
      <p:sp>
        <p:nvSpPr>
          <p:cNvPr id="9" name="TextBox 8"/>
          <p:cNvSpPr txBox="1"/>
          <p:nvPr userDrawn="1"/>
        </p:nvSpPr>
        <p:spPr>
          <a:xfrm>
            <a:off x="4773601" y="6505545"/>
            <a:ext cx="4063796" cy="200055"/>
          </a:xfrm>
          <a:prstGeom prst="rect">
            <a:avLst/>
          </a:prstGeom>
          <a:noFill/>
        </p:spPr>
        <p:txBody>
          <a:bodyPr wrap="square" rtlCol="0">
            <a:spAutoFit/>
          </a:bodyPr>
          <a:lstStyle/>
          <a:p>
            <a:pPr marL="0" marR="0" indent="0" algn="r" defTabSz="914363" rtl="0" eaLnBrk="1" fontAlgn="auto" latinLnBrk="0" hangingPunct="1">
              <a:lnSpc>
                <a:spcPct val="100000"/>
              </a:lnSpc>
              <a:spcBef>
                <a:spcPts val="0"/>
              </a:spcBef>
              <a:spcAft>
                <a:spcPts val="0"/>
              </a:spcAft>
              <a:buClrTx/>
              <a:buSzTx/>
              <a:buFontTx/>
              <a:buNone/>
              <a:tabLst/>
              <a:defRPr/>
            </a:pPr>
            <a:fld id="{40B76143-9258-4AEE-9511-E300703853D1}" type="slidenum">
              <a:rPr lang="en-US" sz="700" smtClean="0">
                <a:solidFill>
                  <a:schemeClr val="bg1">
                    <a:lumMod val="50000"/>
                  </a:schemeClr>
                </a:solidFill>
                <a:latin typeface="Segoe UI" pitchFamily="34" charset="0"/>
                <a:ea typeface="Segoe UI" pitchFamily="34" charset="0"/>
                <a:cs typeface="Segoe UI" pitchFamily="34" charset="0"/>
              </a:rPr>
              <a:pPr marL="0" marR="0" indent="0" algn="r" defTabSz="914363" rtl="0" eaLnBrk="1" fontAlgn="auto" latinLnBrk="0" hangingPunct="1">
                <a:lnSpc>
                  <a:spcPct val="100000"/>
                </a:lnSpc>
                <a:spcBef>
                  <a:spcPts val="0"/>
                </a:spcBef>
                <a:spcAft>
                  <a:spcPts val="0"/>
                </a:spcAft>
                <a:buClrTx/>
                <a:buSzTx/>
                <a:buFontTx/>
                <a:buNone/>
                <a:tabLst/>
                <a:defRPr/>
              </a:pPr>
              <a:t>‹#›</a:t>
            </a:fld>
            <a:r>
              <a:rPr lang="en-US" sz="700" dirty="0" smtClean="0">
                <a:solidFill>
                  <a:schemeClr val="bg1">
                    <a:lumMod val="50000"/>
                  </a:schemeClr>
                </a:solidFill>
                <a:latin typeface="Segoe UI" pitchFamily="34" charset="0"/>
                <a:ea typeface="Segoe UI" pitchFamily="34" charset="0"/>
                <a:cs typeface="Segoe UI" pitchFamily="34" charset="0"/>
              </a:rPr>
              <a:t>    |SharePoint Saturday</a:t>
            </a:r>
            <a:r>
              <a:rPr lang="en-US" sz="700" baseline="0" dirty="0" smtClean="0">
                <a:solidFill>
                  <a:schemeClr val="bg1">
                    <a:lumMod val="50000"/>
                  </a:schemeClr>
                </a:solidFill>
                <a:latin typeface="Segoe UI" pitchFamily="34" charset="0"/>
                <a:ea typeface="Segoe UI" pitchFamily="34" charset="0"/>
                <a:cs typeface="Segoe UI" pitchFamily="34" charset="0"/>
              </a:rPr>
              <a:t> Atlanta</a:t>
            </a:r>
            <a:endParaRPr lang="en-US" sz="700" dirty="0" smtClean="0">
              <a:solidFill>
                <a:schemeClr val="bg1">
                  <a:lumMod val="50000"/>
                </a:schemeClr>
              </a:soli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3959296004"/>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750" fill="hold"/>
                                        <p:tgtEl>
                                          <p:spTgt spid="2"/>
                                        </p:tgtEl>
                                        <p:attrNameLst>
                                          <p:attrName>ppt_x</p:attrName>
                                        </p:attrNameLst>
                                      </p:cBhvr>
                                      <p:tavLst>
                                        <p:tav tm="0">
                                          <p:val>
                                            <p:strVal val="1+#ppt_w/2"/>
                                          </p:val>
                                        </p:tav>
                                        <p:tav tm="100000">
                                          <p:val>
                                            <p:strVal val="#ppt_x"/>
                                          </p:val>
                                        </p:tav>
                                      </p:tavLst>
                                    </p:anim>
                                    <p:anim calcmode="lin" valueType="num">
                                      <p:cBhvr additive="base">
                                        <p:cTn id="8" dur="750" fill="hold"/>
                                        <p:tgtEl>
                                          <p:spTgt spid="2"/>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7">
                                            <p:txEl>
                                              <p:pRg st="0" end="0"/>
                                            </p:txEl>
                                          </p:spTgt>
                                        </p:tgtEl>
                                        <p:attrNameLst>
                                          <p:attrName>style.visibility</p:attrName>
                                        </p:attrNameLst>
                                      </p:cBhvr>
                                      <p:to>
                                        <p:strVal val="visible"/>
                                      </p:to>
                                    </p:set>
                                    <p:anim calcmode="lin" valueType="num">
                                      <p:cBhvr additive="base">
                                        <p:cTn id="11" dur="750" fill="hold"/>
                                        <p:tgtEl>
                                          <p:spTgt spid="7">
                                            <p:txEl>
                                              <p:pRg st="0" end="0"/>
                                            </p:txEl>
                                          </p:spTgt>
                                        </p:tgtEl>
                                        <p:attrNameLst>
                                          <p:attrName>ppt_x</p:attrName>
                                        </p:attrNameLst>
                                      </p:cBhvr>
                                      <p:tavLst>
                                        <p:tav tm="0">
                                          <p:val>
                                            <p:strVal val="1+#ppt_w/2"/>
                                          </p:val>
                                        </p:tav>
                                        <p:tav tm="100000">
                                          <p:val>
                                            <p:strVal val="#ppt_x"/>
                                          </p:val>
                                        </p:tav>
                                      </p:tavLst>
                                    </p:anim>
                                    <p:anim calcmode="lin" valueType="num">
                                      <p:cBhvr additive="base">
                                        <p:cTn id="12" dur="750" fill="hold"/>
                                        <p:tgtEl>
                                          <p:spTgt spid="7">
                                            <p:txEl>
                                              <p:pRg st="0" end="0"/>
                                            </p:txEl>
                                          </p:spTgt>
                                        </p:tgtEl>
                                        <p:attrNameLst>
                                          <p:attrName>ppt_y</p:attrName>
                                        </p:attrNameLst>
                                      </p:cBhvr>
                                      <p:tavLst>
                                        <p:tav tm="0">
                                          <p:val>
                                            <p:strVal val="#ppt_y"/>
                                          </p:val>
                                        </p:tav>
                                        <p:tav tm="100000">
                                          <p:val>
                                            <p:strVal val="#ppt_y"/>
                                          </p:val>
                                        </p:tav>
                                      </p:tavLst>
                                    </p:anim>
                                  </p:childTnLst>
                                </p:cTn>
                              </p:par>
                              <p:par>
                                <p:cTn id="13" presetID="2" presetClass="entr" presetSubtype="2" decel="100000" fill="hold" grpId="0" nodeType="withEffect">
                                  <p:stCondLst>
                                    <p:cond delay="500"/>
                                  </p:stCondLst>
                                  <p:childTnLst>
                                    <p:set>
                                      <p:cBhvr>
                                        <p:cTn id="14" dur="1" fill="hold">
                                          <p:stCondLst>
                                            <p:cond delay="0"/>
                                          </p:stCondLst>
                                        </p:cTn>
                                        <p:tgtEl>
                                          <p:spTgt spid="3">
                                            <p:txEl>
                                              <p:pRg st="0" end="0"/>
                                            </p:txEl>
                                          </p:spTgt>
                                        </p:tgtEl>
                                        <p:attrNameLst>
                                          <p:attrName>style.visibility</p:attrName>
                                        </p:attrNameLst>
                                      </p:cBhvr>
                                      <p:to>
                                        <p:strVal val="visible"/>
                                      </p:to>
                                    </p:set>
                                    <p:anim calcmode="lin" valueType="num">
                                      <p:cBhvr additive="base">
                                        <p:cTn id="15" dur="75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16" dur="75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tmplLst>
          <p:tmpl lvl="1">
            <p:tnLst>
              <p:par>
                <p:cTn presetID="2" presetClass="entr" presetSubtype="2" decel="100000" fill="hold" nodeType="withEffect">
                  <p:stCondLst>
                    <p:cond delay="500"/>
                  </p:stCondLst>
                  <p:childTnLst>
                    <p:set>
                      <p:cBhvr>
                        <p:cTn dur="1" fill="hold">
                          <p:stCondLst>
                            <p:cond delay="0"/>
                          </p:stCondLst>
                        </p:cTn>
                        <p:tgtEl>
                          <p:spTgt spid="3"/>
                        </p:tgtEl>
                        <p:attrNameLst>
                          <p:attrName>style.visibility</p:attrName>
                        </p:attrNameLst>
                      </p:cBhvr>
                      <p:to>
                        <p:strVal val="visible"/>
                      </p:to>
                    </p:set>
                    <p:anim calcmode="lin" valueType="num">
                      <p:cBhvr additive="base">
                        <p:cTn dur="750" fill="hold"/>
                        <p:tgtEl>
                          <p:spTgt spid="3"/>
                        </p:tgtEl>
                        <p:attrNameLst>
                          <p:attrName>ppt_x</p:attrName>
                        </p:attrNameLst>
                      </p:cBhvr>
                      <p:tavLst>
                        <p:tav tm="0">
                          <p:val>
                            <p:strVal val="1+#ppt_w/2"/>
                          </p:val>
                        </p:tav>
                        <p:tav tm="100000">
                          <p:val>
                            <p:strVal val="#ppt_x"/>
                          </p:val>
                        </p:tav>
                      </p:tavLst>
                    </p:anim>
                    <p:anim calcmode="lin" valueType="num">
                      <p:cBhvr additive="base">
                        <p:cTn dur="750" fill="hold"/>
                        <p:tgtEl>
                          <p:spTgt spid="3"/>
                        </p:tgtEl>
                        <p:attrNameLst>
                          <p:attrName>ppt_y</p:attrName>
                        </p:attrNameLst>
                      </p:cBhvr>
                      <p:tavLst>
                        <p:tav tm="0">
                          <p:val>
                            <p:strVal val="#ppt_y"/>
                          </p:val>
                        </p:tav>
                        <p:tav tm="100000">
                          <p:val>
                            <p:strVal val="#ppt_y"/>
                          </p:val>
                        </p:tav>
                      </p:tavLst>
                    </p:anim>
                  </p:childTnLst>
                </p:cTn>
              </p:par>
            </p:tnLst>
          </p:tmpl>
        </p:tmplLst>
      </p:bldP>
      <p:bldP spid="7" grpId="0" build="p">
        <p:tmplLst>
          <p:tmpl lvl="1">
            <p:tnLst>
              <p:par>
                <p:cTn presetID="2" presetClass="entr" presetSubtype="2" decel="100000" fill="hold" nodeType="withEffect">
                  <p:stCondLst>
                    <p:cond delay="250"/>
                  </p:stCondLst>
                  <p:childTnLst>
                    <p:set>
                      <p:cBhvr>
                        <p:cTn dur="1" fill="hold">
                          <p:stCondLst>
                            <p:cond delay="0"/>
                          </p:stCondLst>
                        </p:cTn>
                        <p:tgtEl>
                          <p:spTgt spid="7"/>
                        </p:tgtEl>
                        <p:attrNameLst>
                          <p:attrName>style.visibility</p:attrName>
                        </p:attrNameLst>
                      </p:cBhvr>
                      <p:to>
                        <p:strVal val="visible"/>
                      </p:to>
                    </p:set>
                    <p:anim calcmode="lin" valueType="num">
                      <p:cBhvr additive="base">
                        <p:cTn dur="750" fill="hold"/>
                        <p:tgtEl>
                          <p:spTgt spid="7"/>
                        </p:tgtEl>
                        <p:attrNameLst>
                          <p:attrName>ppt_x</p:attrName>
                        </p:attrNameLst>
                      </p:cBhvr>
                      <p:tavLst>
                        <p:tav tm="0">
                          <p:val>
                            <p:strVal val="1+#ppt_w/2"/>
                          </p:val>
                        </p:tav>
                        <p:tav tm="100000">
                          <p:val>
                            <p:strVal val="#ppt_x"/>
                          </p:val>
                        </p:tav>
                      </p:tavLst>
                    </p:anim>
                    <p:anim calcmode="lin" valueType="num">
                      <p:cBhvr additive="base">
                        <p:cTn dur="750" fill="hold"/>
                        <p:tgtEl>
                          <p:spTgt spid="7"/>
                        </p:tgtEl>
                        <p:attrNameLst>
                          <p:attrName>ppt_y</p:attrName>
                        </p:attrNameLst>
                      </p:cBhvr>
                      <p:tavLst>
                        <p:tav tm="0">
                          <p:val>
                            <p:strVal val="#ppt_y"/>
                          </p:val>
                        </p:tav>
                        <p:tav tm="100000">
                          <p:val>
                            <p:strVal val="#ppt_y"/>
                          </p:val>
                        </p:tav>
                      </p:tavLst>
                    </p:anim>
                  </p:childTnLst>
                </p:cTn>
              </p:par>
            </p:tnLst>
          </p:tmpl>
        </p:tmplLst>
      </p:bldP>
    </p:bld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sp>
        <p:nvSpPr>
          <p:cNvPr id="6" name="Subtitle 2"/>
          <p:cNvSpPr>
            <a:spLocks noGrp="1"/>
          </p:cNvSpPr>
          <p:nvPr>
            <p:ph type="subTitle" idx="1"/>
          </p:nvPr>
        </p:nvSpPr>
        <p:spPr>
          <a:xfrm>
            <a:off x="550840" y="5426822"/>
            <a:ext cx="5598586" cy="374295"/>
          </a:xfrm>
        </p:spPr>
        <p:txBody>
          <a:bodyPr vert="horz" wrap="square" lIns="0" tIns="0" rIns="0" bIns="0" rtlCol="0" anchor="t">
            <a:spAutoFit/>
          </a:bodyPr>
          <a:lstStyle>
            <a:lvl1pPr marL="0" indent="0">
              <a:spcBef>
                <a:spcPts val="0"/>
              </a:spcBef>
              <a:buFontTx/>
              <a:buNone/>
              <a:defRPr lang="en-US" sz="2700" b="1" kern="1200" spc="-150" dirty="0">
                <a:gradFill>
                  <a:gsLst>
                    <a:gs pos="0">
                      <a:schemeClr val="tx1"/>
                    </a:gs>
                    <a:gs pos="100000">
                      <a:schemeClr val="tx1"/>
                    </a:gs>
                  </a:gsLst>
                  <a:lin ang="5400000" scaled="0"/>
                </a:gradFill>
                <a:latin typeface="Segoe Light" pitchFamily="34" charset="0"/>
                <a:ea typeface="+mn-ea"/>
                <a:cs typeface="+mn-cs"/>
              </a:defRPr>
            </a:lvl1pPr>
          </a:lstStyle>
          <a:p>
            <a:pPr marL="0" lvl="0" indent="0" algn="l" defTabSz="685961" rtl="0" eaLnBrk="1" latinLnBrk="0" hangingPunct="1">
              <a:lnSpc>
                <a:spcPct val="90000"/>
              </a:lnSpc>
              <a:spcBef>
                <a:spcPts val="0"/>
              </a:spcBef>
              <a:buClr>
                <a:schemeClr val="tx2"/>
              </a:buClr>
              <a:buSzPct val="90000"/>
              <a:buFontTx/>
              <a:buNone/>
            </a:pPr>
            <a:r>
              <a:rPr lang="en-US" smtClean="0"/>
              <a:t>Click to edit Master subtitle style</a:t>
            </a:r>
            <a:endParaRPr lang="en-US" dirty="0"/>
          </a:p>
        </p:txBody>
      </p:sp>
      <p:sp>
        <p:nvSpPr>
          <p:cNvPr id="7" name="Text Placeholder 8"/>
          <p:cNvSpPr>
            <a:spLocks noGrp="1"/>
          </p:cNvSpPr>
          <p:nvPr>
            <p:ph type="body" sz="quarter" idx="10" hasCustomPrompt="1"/>
          </p:nvPr>
        </p:nvSpPr>
        <p:spPr>
          <a:xfrm>
            <a:off x="550863" y="5823667"/>
            <a:ext cx="5679569" cy="291118"/>
          </a:xfrm>
        </p:spPr>
        <p:txBody>
          <a:bodyPr/>
          <a:lstStyle>
            <a:lvl1pPr marL="0" indent="0">
              <a:spcBef>
                <a:spcPts val="0"/>
              </a:spcBef>
              <a:buFontTx/>
              <a:buNone/>
              <a:defRPr sz="2100">
                <a:latin typeface="Segoe Light" pitchFamily="34" charset="0"/>
              </a:defRPr>
            </a:lvl1pPr>
          </a:lstStyle>
          <a:p>
            <a:r>
              <a:rPr lang="en-US" dirty="0" smtClean="0"/>
              <a:t>Click to edit Master subtitle style</a:t>
            </a:r>
            <a:endParaRPr lang="en-US" dirty="0"/>
          </a:p>
        </p:txBody>
      </p:sp>
      <p:sp>
        <p:nvSpPr>
          <p:cNvPr id="8" name="Text Placeholder 8"/>
          <p:cNvSpPr>
            <a:spLocks noGrp="1"/>
          </p:cNvSpPr>
          <p:nvPr>
            <p:ph type="body" sz="quarter" idx="11" hasCustomPrompt="1"/>
          </p:nvPr>
        </p:nvSpPr>
        <p:spPr>
          <a:xfrm>
            <a:off x="550863" y="6109682"/>
            <a:ext cx="5679569" cy="291118"/>
          </a:xfrm>
        </p:spPr>
        <p:txBody>
          <a:bodyPr/>
          <a:lstStyle>
            <a:lvl1pPr marL="0" indent="0">
              <a:spcBef>
                <a:spcPts val="0"/>
              </a:spcBef>
              <a:buFontTx/>
              <a:buNone/>
              <a:defRPr sz="2100">
                <a:latin typeface="Segoe Light" pitchFamily="34" charset="0"/>
              </a:defRPr>
            </a:lvl1pPr>
          </a:lstStyle>
          <a:p>
            <a:r>
              <a:rPr lang="en-US" dirty="0" smtClean="0"/>
              <a:t>Click to edit Master subtitle style</a:t>
            </a:r>
            <a:endParaRPr lang="en-US" dirty="0"/>
          </a:p>
        </p:txBody>
      </p:sp>
      <p:sp>
        <p:nvSpPr>
          <p:cNvPr id="9" name="Title 1"/>
          <p:cNvSpPr>
            <a:spLocks noGrp="1"/>
          </p:cNvSpPr>
          <p:nvPr>
            <p:ph type="ctrTitle"/>
          </p:nvPr>
        </p:nvSpPr>
        <p:spPr>
          <a:xfrm>
            <a:off x="555738" y="2976018"/>
            <a:ext cx="8046720" cy="1098296"/>
          </a:xfrm>
        </p:spPr>
        <p:txBody>
          <a:bodyPr anchor="ctr" anchorCtr="0">
            <a:noAutofit/>
          </a:bodyPr>
          <a:lstStyle>
            <a:lvl1pPr>
              <a:lnSpc>
                <a:spcPct val="90000"/>
              </a:lnSpc>
              <a:tabLst>
                <a:tab pos="1504361" algn="l"/>
              </a:tabLst>
              <a:defRPr lang="en-US" sz="5400" b="0" kern="1200" cap="none" spc="-150" baseline="0" dirty="0">
                <a:ln w="3175">
                  <a:noFill/>
                </a:ln>
                <a:gradFill>
                  <a:gsLst>
                    <a:gs pos="0">
                      <a:schemeClr val="bg2"/>
                    </a:gs>
                    <a:gs pos="100000">
                      <a:schemeClr val="bg2"/>
                    </a:gs>
                  </a:gsLst>
                  <a:lin ang="5400000" scaled="0"/>
                </a:gradFill>
                <a:effectLst/>
                <a:latin typeface="Segoe Light" pitchFamily="34" charset="0"/>
                <a:ea typeface="+mn-ea"/>
                <a:cs typeface="+mn-cs"/>
              </a:defRPr>
            </a:lvl1pPr>
          </a:lstStyle>
          <a:p>
            <a:pPr lvl="0" algn="l" defTabSz="685961" rtl="0" eaLnBrk="1" latinLnBrk="0" hangingPunct="1">
              <a:lnSpc>
                <a:spcPct val="90000"/>
              </a:lnSpc>
              <a:spcBef>
                <a:spcPct val="0"/>
              </a:spcBef>
              <a:buNone/>
            </a:pPr>
            <a:r>
              <a:rPr lang="en-US" smtClean="0"/>
              <a:t>Click to edit Master title style</a:t>
            </a:r>
            <a:endParaRPr lang="en-US" dirty="0"/>
          </a:p>
        </p:txBody>
      </p:sp>
      <p:pic>
        <p:nvPicPr>
          <p:cNvPr id="10" name="Picture 9"/>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309360" y="0"/>
            <a:ext cx="2834640" cy="629920"/>
          </a:xfrm>
          <a:prstGeom prst="rect">
            <a:avLst/>
          </a:prstGeom>
        </p:spPr>
      </p:pic>
      <p:pic>
        <p:nvPicPr>
          <p:cNvPr id="11" name="Picture 10"/>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309360" y="0"/>
            <a:ext cx="2834640" cy="629920"/>
          </a:xfrm>
          <a:prstGeom prst="rect">
            <a:avLst/>
          </a:prstGeom>
        </p:spPr>
      </p:pic>
    </p:spTree>
    <p:extLst>
      <p:ext uri="{BB962C8B-B14F-4D97-AF65-F5344CB8AC3E}">
        <p14:creationId xmlns:p14="http://schemas.microsoft.com/office/powerpoint/2010/main" val="1123418567"/>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1" nodeType="withEffect">
                                  <p:stCondLst>
                                    <p:cond delay="300"/>
                                  </p:stCondLst>
                                  <p:childTnLst>
                                    <p:set>
                                      <p:cBhvr>
                                        <p:cTn id="6" dur="1" fill="hold">
                                          <p:stCondLst>
                                            <p:cond delay="0"/>
                                          </p:stCondLst>
                                        </p:cTn>
                                        <p:tgtEl>
                                          <p:spTgt spid="9"/>
                                        </p:tgtEl>
                                        <p:attrNameLst>
                                          <p:attrName>style.visibility</p:attrName>
                                        </p:attrNameLst>
                                      </p:cBhvr>
                                      <p:to>
                                        <p:strVal val="visible"/>
                                      </p:to>
                                    </p:set>
                                  </p:childTnLst>
                                </p:cTn>
                              </p:par>
                              <p:par>
                                <p:cTn id="7" presetID="42" presetClass="path" presetSubtype="0" decel="100000" fill="hold" grpId="2" nodeType="withEffect">
                                  <p:stCondLst>
                                    <p:cond delay="250"/>
                                  </p:stCondLst>
                                  <p:childTnLst>
                                    <p:animMotion origin="layout" path="M 2.20661E-6 -4.07407E-6 L 1.02966 -0.00115 " pathEditMode="relative" rAng="0" ptsTypes="AA">
                                      <p:cBhvr>
                                        <p:cTn id="8" dur="750" spd="-100000" fill="hold"/>
                                        <p:tgtEl>
                                          <p:spTgt spid="9"/>
                                        </p:tgtEl>
                                        <p:attrNameLst>
                                          <p:attrName>ppt_x</p:attrName>
                                          <p:attrName>ppt_y</p:attrName>
                                        </p:attrNameLst>
                                      </p:cBhvr>
                                      <p:rCtr x="51483" y="-69"/>
                                    </p:animMotion>
                                  </p:childTnLst>
                                </p:cTn>
                              </p:par>
                              <p:par>
                                <p:cTn id="9" presetID="1" presetClass="entr" presetSubtype="0" fill="hold" grpId="1" nodeType="withEffect">
                                  <p:stCondLst>
                                    <p:cond delay="500"/>
                                  </p:stCondLst>
                                  <p:childTnLst>
                                    <p:set>
                                      <p:cBhvr>
                                        <p:cTn id="10" dur="1" fill="hold">
                                          <p:stCondLst>
                                            <p:cond delay="0"/>
                                          </p:stCondLst>
                                        </p:cTn>
                                        <p:tgtEl>
                                          <p:spTgt spid="6">
                                            <p:txEl>
                                              <p:pRg st="0" end="0"/>
                                            </p:txEl>
                                          </p:spTgt>
                                        </p:tgtEl>
                                        <p:attrNameLst>
                                          <p:attrName>style.visibility</p:attrName>
                                        </p:attrNameLst>
                                      </p:cBhvr>
                                      <p:to>
                                        <p:strVal val="visible"/>
                                      </p:to>
                                    </p:set>
                                  </p:childTnLst>
                                </p:cTn>
                              </p:par>
                              <p:par>
                                <p:cTn id="11" presetID="42" presetClass="path" presetSubtype="0" decel="100000" fill="hold" grpId="2" nodeType="withEffect">
                                  <p:stCondLst>
                                    <p:cond delay="500"/>
                                  </p:stCondLst>
                                  <p:childTnLst>
                                    <p:animMotion origin="layout" path="M 4.93885E-6 3.7037E-6 L 1.09367 -0.00324 " pathEditMode="relative" rAng="0" ptsTypes="AA">
                                      <p:cBhvr>
                                        <p:cTn id="12" dur="750" spd="-100000" fill="hold"/>
                                        <p:tgtEl>
                                          <p:spTgt spid="6">
                                            <p:txEl>
                                              <p:pRg st="0" end="0"/>
                                            </p:txEl>
                                          </p:spTgt>
                                        </p:tgtEl>
                                        <p:attrNameLst>
                                          <p:attrName>ppt_x</p:attrName>
                                          <p:attrName>ppt_y</p:attrName>
                                        </p:attrNameLst>
                                      </p:cBhvr>
                                      <p:rCtr x="54684" y="-162"/>
                                    </p:animMotion>
                                  </p:childTnLst>
                                </p:cTn>
                              </p:par>
                              <p:par>
                                <p:cTn id="13" presetID="1" presetClass="entr" presetSubtype="0" fill="hold" grpId="1" nodeType="withEffect">
                                  <p:stCondLst>
                                    <p:cond delay="750"/>
                                  </p:stCondLst>
                                  <p:childTnLst>
                                    <p:set>
                                      <p:cBhvr>
                                        <p:cTn id="14" dur="1" fill="hold">
                                          <p:stCondLst>
                                            <p:cond delay="0"/>
                                          </p:stCondLst>
                                        </p:cTn>
                                        <p:tgtEl>
                                          <p:spTgt spid="7">
                                            <p:txEl>
                                              <p:pRg st="0" end="0"/>
                                            </p:txEl>
                                          </p:spTgt>
                                        </p:tgtEl>
                                        <p:attrNameLst>
                                          <p:attrName>style.visibility</p:attrName>
                                        </p:attrNameLst>
                                      </p:cBhvr>
                                      <p:to>
                                        <p:strVal val="visible"/>
                                      </p:to>
                                    </p:set>
                                  </p:childTnLst>
                                </p:cTn>
                              </p:par>
                              <p:par>
                                <p:cTn id="15" presetID="42" presetClass="path" presetSubtype="0" decel="100000" fill="hold" grpId="2" nodeType="withEffect">
                                  <p:stCondLst>
                                    <p:cond delay="750"/>
                                  </p:stCondLst>
                                  <p:childTnLst>
                                    <p:animMotion origin="layout" path="M 1.66797E-6 7.40741E-7 L 1.14754 7.40741E-7 " pathEditMode="relative" rAng="0" ptsTypes="AA">
                                      <p:cBhvr>
                                        <p:cTn id="16" dur="750" spd="-100000" fill="hold"/>
                                        <p:tgtEl>
                                          <p:spTgt spid="7">
                                            <p:txEl>
                                              <p:pRg st="0" end="0"/>
                                            </p:txEl>
                                          </p:spTgt>
                                        </p:tgtEl>
                                        <p:attrNameLst>
                                          <p:attrName>ppt_x</p:attrName>
                                          <p:attrName>ppt_y</p:attrName>
                                        </p:attrNameLst>
                                      </p:cBhvr>
                                      <p:rCtr x="57377" y="0"/>
                                    </p:animMotion>
                                  </p:childTnLst>
                                </p:cTn>
                              </p:par>
                              <p:par>
                                <p:cTn id="17" presetID="1" presetClass="entr" presetSubtype="0" fill="hold" grpId="1" nodeType="withEffect">
                                  <p:stCondLst>
                                    <p:cond delay="1000"/>
                                  </p:stCondLst>
                                  <p:childTnLst>
                                    <p:set>
                                      <p:cBhvr>
                                        <p:cTn id="18" dur="1" fill="hold">
                                          <p:stCondLst>
                                            <p:cond delay="0"/>
                                          </p:stCondLst>
                                        </p:cTn>
                                        <p:tgtEl>
                                          <p:spTgt spid="8">
                                            <p:txEl>
                                              <p:pRg st="0" end="0"/>
                                            </p:txEl>
                                          </p:spTgt>
                                        </p:tgtEl>
                                        <p:attrNameLst>
                                          <p:attrName>style.visibility</p:attrName>
                                        </p:attrNameLst>
                                      </p:cBhvr>
                                      <p:to>
                                        <p:strVal val="visible"/>
                                      </p:to>
                                    </p:set>
                                  </p:childTnLst>
                                </p:cTn>
                              </p:par>
                              <p:par>
                                <p:cTn id="19" presetID="42" presetClass="path" presetSubtype="0" decel="100000" fill="hold" grpId="2" nodeType="withEffect">
                                  <p:stCondLst>
                                    <p:cond delay="1000"/>
                                  </p:stCondLst>
                                  <p:childTnLst>
                                    <p:animMotion origin="layout" path="M 1.66797E-6 7.40741E-7 L 1.14754 7.40741E-7 " pathEditMode="relative" rAng="0" ptsTypes="AA">
                                      <p:cBhvr>
                                        <p:cTn id="20" dur="750" spd="-100000" fill="hold"/>
                                        <p:tgtEl>
                                          <p:spTgt spid="8">
                                            <p:txEl>
                                              <p:pRg st="0" end="0"/>
                                            </p:txEl>
                                          </p:spTgt>
                                        </p:tgtEl>
                                        <p:attrNameLst>
                                          <p:attrName>ppt_x</p:attrName>
                                          <p:attrName>ppt_y</p:attrName>
                                        </p:attrNameLst>
                                      </p:cBhvr>
                                      <p:rCtr x="57377" y="0"/>
                                    </p:animMotion>
                                  </p:childTnLst>
                                </p:cTn>
                              </p:par>
                              <p:par>
                                <p:cTn id="21" presetID="42" presetClass="path" presetSubtype="0" decel="100000" fill="hold" grpId="0" nodeType="withEffect">
                                  <p:stCondLst>
                                    <p:cond delay="0"/>
                                  </p:stCondLst>
                                  <p:childTnLst>
                                    <p:animMotion origin="layout" path="M -1.04167E-6 -4.07407E-6 L -0.64453 -0.00115 " pathEditMode="relative" rAng="0" ptsTypes="AA">
                                      <p:cBhvr>
                                        <p:cTn id="22" dur="750" fill="hold"/>
                                        <p:tgtEl>
                                          <p:spTgt spid="9"/>
                                        </p:tgtEl>
                                        <p:attrNameLst>
                                          <p:attrName>ppt_x</p:attrName>
                                          <p:attrName>ppt_y</p:attrName>
                                        </p:attrNameLst>
                                      </p:cBhvr>
                                      <p:rCtr x="-32227" y="-69"/>
                                    </p:animMotion>
                                  </p:childTnLst>
                                </p:cTn>
                              </p:par>
                              <p:par>
                                <p:cTn id="23" presetID="42" presetClass="path" presetSubtype="0" decel="100000" fill="hold" grpId="0" nodeType="withEffect">
                                  <p:stCondLst>
                                    <p:cond delay="250"/>
                                  </p:stCondLst>
                                  <p:childTnLst>
                                    <p:animMotion origin="layout" path="M 2.29167E-6 3.7037E-6 L -0.78985 0.00324 " pathEditMode="relative" rAng="0" ptsTypes="AA">
                                      <p:cBhvr>
                                        <p:cTn id="24" dur="750" fill="hold"/>
                                        <p:tgtEl>
                                          <p:spTgt spid="6">
                                            <p:txEl>
                                              <p:pRg st="0" end="0"/>
                                            </p:txEl>
                                          </p:spTgt>
                                        </p:tgtEl>
                                        <p:attrNameLst>
                                          <p:attrName>ppt_x</p:attrName>
                                          <p:attrName>ppt_y</p:attrName>
                                        </p:attrNameLst>
                                      </p:cBhvr>
                                      <p:rCtr x="-39492" y="162"/>
                                    </p:animMotion>
                                  </p:childTnLst>
                                </p:cTn>
                              </p:par>
                              <p:par>
                                <p:cTn id="25" presetID="42" presetClass="path" presetSubtype="0" decel="100000" fill="hold" grpId="0" nodeType="withEffect">
                                  <p:stCondLst>
                                    <p:cond delay="500"/>
                                  </p:stCondLst>
                                  <p:childTnLst>
                                    <p:animMotion origin="layout" path="M -3.26828E-6 7.40741E-7 L -0.72365 0.00393 " pathEditMode="relative" rAng="0" ptsTypes="AA">
                                      <p:cBhvr>
                                        <p:cTn id="26" dur="750" fill="hold"/>
                                        <p:tgtEl>
                                          <p:spTgt spid="7">
                                            <p:txEl>
                                              <p:pRg st="0" end="0"/>
                                            </p:txEl>
                                          </p:spTgt>
                                        </p:tgtEl>
                                        <p:attrNameLst>
                                          <p:attrName>ppt_x</p:attrName>
                                          <p:attrName>ppt_y</p:attrName>
                                        </p:attrNameLst>
                                      </p:cBhvr>
                                      <p:rCtr x="-36183" y="185"/>
                                    </p:animMotion>
                                  </p:childTnLst>
                                </p:cTn>
                              </p:par>
                              <p:par>
                                <p:cTn id="27" presetID="42" presetClass="path" presetSubtype="0" decel="100000" fill="hold" grpId="0" nodeType="withEffect">
                                  <p:stCondLst>
                                    <p:cond delay="750"/>
                                  </p:stCondLst>
                                  <p:childTnLst>
                                    <p:animMotion origin="layout" path="M -3.26828E-6 7.40741E-7 L -0.72365 0.00393 " pathEditMode="relative" rAng="0" ptsTypes="AA">
                                      <p:cBhvr>
                                        <p:cTn id="28" dur="750" fill="hold"/>
                                        <p:tgtEl>
                                          <p:spTgt spid="8">
                                            <p:txEl>
                                              <p:pRg st="0" end="0"/>
                                            </p:txEl>
                                          </p:spTgt>
                                        </p:tgtEl>
                                        <p:attrNameLst>
                                          <p:attrName>ppt_x</p:attrName>
                                          <p:attrName>ppt_y</p:attrName>
                                        </p:attrNameLst>
                                      </p:cBhvr>
                                      <p:rCtr x="-36183" y="185"/>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tmplLst>
          <p:tmpl lvl="1">
            <p:tnLst>
              <p:par>
                <p:cTn presetID="42" presetClass="path" presetSubtype="0" decel="100000" fill="hold" nodeType="withEffect">
                  <p:stCondLst>
                    <p:cond delay="250"/>
                  </p:stCondLst>
                  <p:childTnLst>
                    <p:animMotion origin="layout" path="M 2.29167E-6 3.7037E-6 L -0.78985 0.00324 " pathEditMode="relative" rAng="0" ptsTypes="AA">
                      <p:cBhvr>
                        <p:cTn dur="750" fill="hold"/>
                        <p:tgtEl>
                          <p:spTgt spid="6"/>
                        </p:tgtEl>
                        <p:attrNameLst>
                          <p:attrName>ppt_x</p:attrName>
                          <p:attrName>ppt_y</p:attrName>
                        </p:attrNameLst>
                      </p:cBhvr>
                      <p:rCtr x="-39492" y="162"/>
                    </p:animMotion>
                  </p:childTnLst>
                </p:cTn>
              </p:par>
            </p:tnLst>
          </p:tmpl>
        </p:tmplLst>
      </p:bldP>
      <p:bldP spid="6" grpId="1" build="p">
        <p:tmplLst>
          <p:tmpl lvl="1">
            <p:tnLst>
              <p:par>
                <p:cTn presetID="1" presetClass="entr" presetSubtype="0" fill="hold" nodeType="withEffect">
                  <p:stCondLst>
                    <p:cond delay="500"/>
                  </p:stCondLst>
                  <p:childTnLst>
                    <p:set>
                      <p:cBhvr>
                        <p:cTn dur="1" fill="hold">
                          <p:stCondLst>
                            <p:cond delay="0"/>
                          </p:stCondLst>
                        </p:cTn>
                        <p:tgtEl>
                          <p:spTgt spid="6"/>
                        </p:tgtEl>
                        <p:attrNameLst>
                          <p:attrName>style.visibility</p:attrName>
                        </p:attrNameLst>
                      </p:cBhvr>
                      <p:to>
                        <p:strVal val="visible"/>
                      </p:to>
                    </p:set>
                  </p:childTnLst>
                </p:cTn>
              </p:par>
            </p:tnLst>
          </p:tmpl>
        </p:tmplLst>
      </p:bldP>
      <p:bldP spid="6" grpId="2" build="p">
        <p:tmplLst>
          <p:tmpl lvl="1">
            <p:tnLst>
              <p:par>
                <p:cTn presetID="42" presetClass="path" presetSubtype="0" decel="100000" fill="hold" nodeType="withEffect">
                  <p:stCondLst>
                    <p:cond delay="500"/>
                  </p:stCondLst>
                  <p:childTnLst>
                    <p:animMotion origin="layout" path="M 4.93885E-6 3.7037E-6 L 1.09367 -0.00324 " pathEditMode="relative" rAng="0" ptsTypes="AA">
                      <p:cBhvr>
                        <p:cTn dur="750" spd="-100000" fill="hold"/>
                        <p:tgtEl>
                          <p:spTgt spid="6"/>
                        </p:tgtEl>
                        <p:attrNameLst>
                          <p:attrName>ppt_x</p:attrName>
                          <p:attrName>ppt_y</p:attrName>
                        </p:attrNameLst>
                      </p:cBhvr>
                      <p:rCtr x="54684" y="-162"/>
                    </p:animMotion>
                  </p:childTnLst>
                </p:cTn>
              </p:par>
            </p:tnLst>
          </p:tmpl>
        </p:tmplLst>
      </p:bldP>
      <p:bldP spid="7" grpId="0" build="p">
        <p:tmplLst>
          <p:tmpl lvl="1">
            <p:tnLst>
              <p:par>
                <p:cTn presetID="42" presetClass="path" presetSubtype="0" decel="100000" fill="hold" nodeType="withEffect">
                  <p:stCondLst>
                    <p:cond delay="500"/>
                  </p:stCondLst>
                  <p:childTnLst>
                    <p:animMotion origin="layout" path="M -3.26828E-6 7.40741E-7 L -0.72365 0.00393 " pathEditMode="relative" rAng="0" ptsTypes="AA">
                      <p:cBhvr>
                        <p:cTn dur="750" fill="hold"/>
                        <p:tgtEl>
                          <p:spTgt spid="7"/>
                        </p:tgtEl>
                        <p:attrNameLst>
                          <p:attrName>ppt_x</p:attrName>
                          <p:attrName>ppt_y</p:attrName>
                        </p:attrNameLst>
                      </p:cBhvr>
                      <p:rCtr x="-36183" y="185"/>
                    </p:animMotion>
                  </p:childTnLst>
                </p:cTn>
              </p:par>
            </p:tnLst>
          </p:tmpl>
        </p:tmplLst>
      </p:bldP>
      <p:bldP spid="7" grpId="1" build="p">
        <p:tmplLst>
          <p:tmpl lvl="1">
            <p:tnLst>
              <p:par>
                <p:cTn presetID="1" presetClass="entr" presetSubtype="0" fill="hold" nodeType="withEffect">
                  <p:stCondLst>
                    <p:cond delay="750"/>
                  </p:stCondLst>
                  <p:childTnLst>
                    <p:set>
                      <p:cBhvr>
                        <p:cTn dur="1" fill="hold">
                          <p:stCondLst>
                            <p:cond delay="0"/>
                          </p:stCondLst>
                        </p:cTn>
                        <p:tgtEl>
                          <p:spTgt spid="7"/>
                        </p:tgtEl>
                        <p:attrNameLst>
                          <p:attrName>style.visibility</p:attrName>
                        </p:attrNameLst>
                      </p:cBhvr>
                      <p:to>
                        <p:strVal val="visible"/>
                      </p:to>
                    </p:set>
                  </p:childTnLst>
                </p:cTn>
              </p:par>
            </p:tnLst>
          </p:tmpl>
        </p:tmplLst>
      </p:bldP>
      <p:bldP spid="7" grpId="2" build="p">
        <p:tmplLst>
          <p:tmpl lvl="1">
            <p:tnLst>
              <p:par>
                <p:cTn presetID="42" presetClass="path" presetSubtype="0" decel="100000" fill="hold" nodeType="withEffect">
                  <p:stCondLst>
                    <p:cond delay="750"/>
                  </p:stCondLst>
                  <p:childTnLst>
                    <p:animMotion origin="layout" path="M 1.66797E-6 7.40741E-7 L 1.14754 7.40741E-7 " pathEditMode="relative" rAng="0" ptsTypes="AA">
                      <p:cBhvr>
                        <p:cTn dur="750" spd="-100000" fill="hold"/>
                        <p:tgtEl>
                          <p:spTgt spid="7"/>
                        </p:tgtEl>
                        <p:attrNameLst>
                          <p:attrName>ppt_x</p:attrName>
                          <p:attrName>ppt_y</p:attrName>
                        </p:attrNameLst>
                      </p:cBhvr>
                      <p:rCtr x="57377" y="0"/>
                    </p:animMotion>
                  </p:childTnLst>
                </p:cTn>
              </p:par>
            </p:tnLst>
          </p:tmpl>
        </p:tmplLst>
      </p:bldP>
      <p:bldP spid="8" grpId="0" build="p">
        <p:tmplLst>
          <p:tmpl lvl="1">
            <p:tnLst>
              <p:par>
                <p:cTn presetID="42" presetClass="path" presetSubtype="0" decel="100000" fill="hold" nodeType="withEffect">
                  <p:stCondLst>
                    <p:cond delay="750"/>
                  </p:stCondLst>
                  <p:childTnLst>
                    <p:animMotion origin="layout" path="M -3.26828E-6 7.40741E-7 L -0.72365 0.00393 " pathEditMode="relative" rAng="0" ptsTypes="AA">
                      <p:cBhvr>
                        <p:cTn dur="750" fill="hold"/>
                        <p:tgtEl>
                          <p:spTgt spid="8"/>
                        </p:tgtEl>
                        <p:attrNameLst>
                          <p:attrName>ppt_x</p:attrName>
                          <p:attrName>ppt_y</p:attrName>
                        </p:attrNameLst>
                      </p:cBhvr>
                      <p:rCtr x="-36183" y="185"/>
                    </p:animMotion>
                  </p:childTnLst>
                </p:cTn>
              </p:par>
            </p:tnLst>
          </p:tmpl>
        </p:tmplLst>
      </p:bldP>
      <p:bldP spid="8" grpId="1" build="p">
        <p:tmplLst>
          <p:tmpl lvl="1">
            <p:tnLst>
              <p:par>
                <p:cTn presetID="1" presetClass="entr" presetSubtype="0" fill="hold" nodeType="withEffect">
                  <p:stCondLst>
                    <p:cond delay="1000"/>
                  </p:stCondLst>
                  <p:childTnLst>
                    <p:set>
                      <p:cBhvr>
                        <p:cTn dur="1" fill="hold">
                          <p:stCondLst>
                            <p:cond delay="0"/>
                          </p:stCondLst>
                        </p:cTn>
                        <p:tgtEl>
                          <p:spTgt spid="8"/>
                        </p:tgtEl>
                        <p:attrNameLst>
                          <p:attrName>style.visibility</p:attrName>
                        </p:attrNameLst>
                      </p:cBhvr>
                      <p:to>
                        <p:strVal val="visible"/>
                      </p:to>
                    </p:set>
                  </p:childTnLst>
                </p:cTn>
              </p:par>
            </p:tnLst>
          </p:tmpl>
        </p:tmplLst>
      </p:bldP>
      <p:bldP spid="8" grpId="2" build="p">
        <p:tmplLst>
          <p:tmpl lvl="1">
            <p:tnLst>
              <p:par>
                <p:cTn presetID="42" presetClass="path" presetSubtype="0" decel="100000" fill="hold" nodeType="withEffect">
                  <p:stCondLst>
                    <p:cond delay="1000"/>
                  </p:stCondLst>
                  <p:childTnLst>
                    <p:animMotion origin="layout" path="M 1.66797E-6 7.40741E-7 L 1.14754 7.40741E-7 " pathEditMode="relative" rAng="0" ptsTypes="AA">
                      <p:cBhvr>
                        <p:cTn dur="750" spd="-100000" fill="hold"/>
                        <p:tgtEl>
                          <p:spTgt spid="8"/>
                        </p:tgtEl>
                        <p:attrNameLst>
                          <p:attrName>ppt_x</p:attrName>
                          <p:attrName>ppt_y</p:attrName>
                        </p:attrNameLst>
                      </p:cBhvr>
                      <p:rCtr x="57377" y="0"/>
                    </p:animMotion>
                  </p:childTnLst>
                </p:cTn>
              </p:par>
            </p:tnLst>
          </p:tmpl>
        </p:tmplLst>
      </p:bldP>
      <p:bldP spid="9" grpId="0"/>
      <p:bldP spid="9" grpId="1"/>
      <p:bldP spid="9" grpId="2"/>
    </p:bld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1_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81000" y="769203"/>
            <a:ext cx="8363938" cy="830997"/>
          </a:xfrm>
        </p:spPr>
        <p:txBody>
          <a:bodyPr/>
          <a:lstStyle/>
          <a:p>
            <a:r>
              <a:rPr lang="en-US" dirty="0" smtClean="0"/>
              <a:t>Master title style</a:t>
            </a:r>
            <a:endParaRPr lang="en-US" dirty="0"/>
          </a:p>
        </p:txBody>
      </p:sp>
      <p:sp>
        <p:nvSpPr>
          <p:cNvPr id="5" name="Text Placeholder 4"/>
          <p:cNvSpPr>
            <a:spLocks noGrp="1"/>
          </p:cNvSpPr>
          <p:nvPr>
            <p:ph type="body" sz="quarter" idx="10"/>
          </p:nvPr>
        </p:nvSpPr>
        <p:spPr>
          <a:xfrm>
            <a:off x="381000" y="1905000"/>
            <a:ext cx="8363938" cy="2609945"/>
          </a:xfrm>
        </p:spPr>
        <p:txBody>
          <a:bodyPr/>
          <a:lstStyle>
            <a:lvl1pPr marL="347663" indent="-347663">
              <a:defRPr sz="3200"/>
            </a:lvl1pPr>
            <a:lvl2pPr marL="744538" indent="-284163">
              <a:defRPr sz="3200"/>
            </a:lvl2pPr>
            <a:lvl3pPr marL="1143000" indent="-287338">
              <a:defRPr sz="3200"/>
            </a:lvl3pPr>
            <a:lvl4pPr marL="1490663" indent="-231775">
              <a:defRPr sz="3200"/>
            </a:lvl4pPr>
            <a:lvl5pPr marL="1828800" indent="-223838">
              <a:defRPr sz="32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309360" y="0"/>
            <a:ext cx="2834640" cy="629920"/>
          </a:xfrm>
          <a:prstGeom prst="rect">
            <a:avLst/>
          </a:prstGeom>
        </p:spPr>
      </p:pic>
      <p:sp>
        <p:nvSpPr>
          <p:cNvPr id="9" name="TextBox 8"/>
          <p:cNvSpPr txBox="1"/>
          <p:nvPr/>
        </p:nvSpPr>
        <p:spPr>
          <a:xfrm>
            <a:off x="4773601" y="6505545"/>
            <a:ext cx="4063796" cy="200055"/>
          </a:xfrm>
          <a:prstGeom prst="rect">
            <a:avLst/>
          </a:prstGeom>
          <a:noFill/>
        </p:spPr>
        <p:txBody>
          <a:bodyPr wrap="square" rtlCol="0">
            <a:spAutoFit/>
          </a:bodyPr>
          <a:lstStyle/>
          <a:p>
            <a:pPr marL="0" marR="0" indent="0" algn="r" defTabSz="914363" rtl="0" eaLnBrk="1" fontAlgn="auto" latinLnBrk="0" hangingPunct="1">
              <a:lnSpc>
                <a:spcPct val="100000"/>
              </a:lnSpc>
              <a:spcBef>
                <a:spcPts val="0"/>
              </a:spcBef>
              <a:spcAft>
                <a:spcPts val="0"/>
              </a:spcAft>
              <a:buClrTx/>
              <a:buSzTx/>
              <a:buFontTx/>
              <a:buNone/>
              <a:tabLst/>
              <a:defRPr/>
            </a:pPr>
            <a:fld id="{40B76143-9258-4AEE-9511-E300703853D1}" type="slidenum">
              <a:rPr lang="en-US" sz="700" smtClean="0">
                <a:solidFill>
                  <a:schemeClr val="bg1">
                    <a:lumMod val="50000"/>
                  </a:schemeClr>
                </a:solidFill>
                <a:latin typeface="Segoe UI" pitchFamily="34" charset="0"/>
                <a:ea typeface="Segoe UI" pitchFamily="34" charset="0"/>
                <a:cs typeface="Segoe UI" pitchFamily="34" charset="0"/>
              </a:rPr>
              <a:pPr marL="0" marR="0" indent="0" algn="r" defTabSz="914363" rtl="0" eaLnBrk="1" fontAlgn="auto" latinLnBrk="0" hangingPunct="1">
                <a:lnSpc>
                  <a:spcPct val="100000"/>
                </a:lnSpc>
                <a:spcBef>
                  <a:spcPts val="0"/>
                </a:spcBef>
                <a:spcAft>
                  <a:spcPts val="0"/>
                </a:spcAft>
                <a:buClrTx/>
                <a:buSzTx/>
                <a:buFontTx/>
                <a:buNone/>
                <a:tabLst/>
                <a:defRPr/>
              </a:pPr>
              <a:t>‹#›</a:t>
            </a:fld>
            <a:r>
              <a:rPr lang="en-US" sz="700" dirty="0" smtClean="0">
                <a:solidFill>
                  <a:schemeClr val="bg1">
                    <a:lumMod val="50000"/>
                  </a:schemeClr>
                </a:solidFill>
                <a:latin typeface="Segoe UI" pitchFamily="34" charset="0"/>
                <a:ea typeface="Segoe UI" pitchFamily="34" charset="0"/>
                <a:cs typeface="Segoe UI" pitchFamily="34" charset="0"/>
              </a:rPr>
              <a:t>    |SharePoint Saturday</a:t>
            </a:r>
            <a:r>
              <a:rPr lang="en-US" sz="700" baseline="0" dirty="0" smtClean="0">
                <a:solidFill>
                  <a:schemeClr val="bg1">
                    <a:lumMod val="50000"/>
                  </a:schemeClr>
                </a:solidFill>
                <a:latin typeface="Segoe UI" pitchFamily="34" charset="0"/>
                <a:ea typeface="Segoe UI" pitchFamily="34" charset="0"/>
                <a:cs typeface="Segoe UI" pitchFamily="34" charset="0"/>
              </a:rPr>
              <a:t> Atlanta</a:t>
            </a:r>
            <a:endParaRPr lang="en-US" sz="700" dirty="0" smtClean="0">
              <a:solidFill>
                <a:schemeClr val="bg1">
                  <a:lumMod val="50000"/>
                </a:schemeClr>
              </a:solidFill>
              <a:latin typeface="Segoe UI" pitchFamily="34" charset="0"/>
              <a:ea typeface="Segoe UI" pitchFamily="34" charset="0"/>
              <a:cs typeface="Segoe UI" pitchFamily="34" charset="0"/>
            </a:endParaRPr>
          </a:p>
        </p:txBody>
      </p:sp>
      <p:pic>
        <p:nvPicPr>
          <p:cNvPr id="6" name="Picture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309360" y="0"/>
            <a:ext cx="2834640" cy="629920"/>
          </a:xfrm>
          <a:prstGeom prst="rect">
            <a:avLst/>
          </a:prstGeom>
        </p:spPr>
      </p:pic>
      <p:sp>
        <p:nvSpPr>
          <p:cNvPr id="8" name="TextBox 7"/>
          <p:cNvSpPr txBox="1"/>
          <p:nvPr userDrawn="1"/>
        </p:nvSpPr>
        <p:spPr>
          <a:xfrm>
            <a:off x="4773601" y="6505545"/>
            <a:ext cx="4063796" cy="200055"/>
          </a:xfrm>
          <a:prstGeom prst="rect">
            <a:avLst/>
          </a:prstGeom>
          <a:noFill/>
        </p:spPr>
        <p:txBody>
          <a:bodyPr wrap="square" rtlCol="0">
            <a:spAutoFit/>
          </a:bodyPr>
          <a:lstStyle/>
          <a:p>
            <a:pPr marL="0" marR="0" indent="0" algn="r" defTabSz="914363" rtl="0" eaLnBrk="1" fontAlgn="auto" latinLnBrk="0" hangingPunct="1">
              <a:lnSpc>
                <a:spcPct val="100000"/>
              </a:lnSpc>
              <a:spcBef>
                <a:spcPts val="0"/>
              </a:spcBef>
              <a:spcAft>
                <a:spcPts val="0"/>
              </a:spcAft>
              <a:buClrTx/>
              <a:buSzTx/>
              <a:buFontTx/>
              <a:buNone/>
              <a:tabLst/>
              <a:defRPr/>
            </a:pPr>
            <a:fld id="{40B76143-9258-4AEE-9511-E300703853D1}" type="slidenum">
              <a:rPr lang="en-US" sz="700" smtClean="0">
                <a:solidFill>
                  <a:schemeClr val="bg1">
                    <a:lumMod val="50000"/>
                  </a:schemeClr>
                </a:solidFill>
                <a:latin typeface="Segoe UI" pitchFamily="34" charset="0"/>
                <a:ea typeface="Segoe UI" pitchFamily="34" charset="0"/>
                <a:cs typeface="Segoe UI" pitchFamily="34" charset="0"/>
              </a:rPr>
              <a:pPr marL="0" marR="0" indent="0" algn="r" defTabSz="914363" rtl="0" eaLnBrk="1" fontAlgn="auto" latinLnBrk="0" hangingPunct="1">
                <a:lnSpc>
                  <a:spcPct val="100000"/>
                </a:lnSpc>
                <a:spcBef>
                  <a:spcPts val="0"/>
                </a:spcBef>
                <a:spcAft>
                  <a:spcPts val="0"/>
                </a:spcAft>
                <a:buClrTx/>
                <a:buSzTx/>
                <a:buFontTx/>
                <a:buNone/>
                <a:tabLst/>
                <a:defRPr/>
              </a:pPr>
              <a:t>‹#›</a:t>
            </a:fld>
            <a:r>
              <a:rPr lang="en-US" sz="700" dirty="0" smtClean="0">
                <a:solidFill>
                  <a:schemeClr val="bg1">
                    <a:lumMod val="50000"/>
                  </a:schemeClr>
                </a:solidFill>
                <a:latin typeface="Segoe UI" pitchFamily="34" charset="0"/>
                <a:ea typeface="Segoe UI" pitchFamily="34" charset="0"/>
                <a:cs typeface="Segoe UI" pitchFamily="34" charset="0"/>
              </a:rPr>
              <a:t>    |SharePoint Saturday</a:t>
            </a:r>
            <a:r>
              <a:rPr lang="en-US" sz="700" baseline="0" dirty="0" smtClean="0">
                <a:solidFill>
                  <a:schemeClr val="bg1">
                    <a:lumMod val="50000"/>
                  </a:schemeClr>
                </a:solidFill>
                <a:latin typeface="Segoe UI" pitchFamily="34" charset="0"/>
                <a:ea typeface="Segoe UI" pitchFamily="34" charset="0"/>
                <a:cs typeface="Segoe UI" pitchFamily="34" charset="0"/>
              </a:rPr>
              <a:t> Atlanta</a:t>
            </a:r>
            <a:endParaRPr lang="en-US" sz="700" dirty="0" smtClean="0">
              <a:solidFill>
                <a:schemeClr val="bg1">
                  <a:lumMod val="50000"/>
                </a:schemeClr>
              </a:soli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171306196"/>
      </p:ext>
    </p:extLst>
  </p:cSld>
  <p:clrMapOvr>
    <a:masterClrMapping/>
  </p:clrMapOvr>
  <p:transition spd="slow">
    <p:push/>
  </p:transition>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99062" y="753070"/>
            <a:ext cx="8363938" cy="923330"/>
          </a:xfrm>
        </p:spPr>
        <p:txBody>
          <a:bodyPr/>
          <a:lstStyle>
            <a:lvl1pPr>
              <a:lnSpc>
                <a:spcPct val="100000"/>
              </a:lnSpc>
              <a:defRPr>
                <a:gradFill flip="none" rotWithShape="1">
                  <a:gsLst>
                    <a:gs pos="0">
                      <a:schemeClr val="bg1"/>
                    </a:gs>
                    <a:gs pos="86000">
                      <a:schemeClr val="bg1"/>
                    </a:gs>
                  </a:gsLst>
                  <a:lin ang="5400000" scaled="0"/>
                  <a:tileRect/>
                </a:gradFill>
              </a:defRPr>
            </a:lvl1pPr>
          </a:lstStyle>
          <a:p>
            <a:r>
              <a:rPr lang="en-US" dirty="0" smtClean="0"/>
              <a:t>Master title style</a:t>
            </a:r>
            <a:endParaRPr lang="en-US" dirty="0"/>
          </a:p>
        </p:txBody>
      </p:sp>
      <p:sp>
        <p:nvSpPr>
          <p:cNvPr id="3" name="Content Placeholder 2"/>
          <p:cNvSpPr>
            <a:spLocks noGrp="1"/>
          </p:cNvSpPr>
          <p:nvPr>
            <p:ph idx="1"/>
          </p:nvPr>
        </p:nvSpPr>
        <p:spPr>
          <a:xfrm>
            <a:off x="380770" y="1905000"/>
            <a:ext cx="8363938" cy="2609945"/>
          </a:xfrm>
        </p:spPr>
        <p:txBody>
          <a:bodyPr/>
          <a:lstStyle>
            <a:lvl1pPr>
              <a:lnSpc>
                <a:spcPct val="90000"/>
              </a:lnSpc>
              <a:defRPr sz="3200"/>
            </a:lvl1pPr>
            <a:lvl2pPr>
              <a:lnSpc>
                <a:spcPct val="90000"/>
              </a:lnSpc>
              <a:defRPr sz="3200"/>
            </a:lvl2pPr>
            <a:lvl3pPr>
              <a:lnSpc>
                <a:spcPct val="90000"/>
              </a:lnSpc>
              <a:defRPr sz="3200"/>
            </a:lvl3pPr>
            <a:lvl4pPr>
              <a:lnSpc>
                <a:spcPct val="90000"/>
              </a:lnSpc>
              <a:defRPr sz="3200"/>
            </a:lvl4pPr>
            <a:lvl5pPr>
              <a:lnSpc>
                <a:spcPct val="90000"/>
              </a:lnSpc>
              <a:defRPr sz="32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309360" y="0"/>
            <a:ext cx="2834640" cy="629920"/>
          </a:xfrm>
          <a:prstGeom prst="rect">
            <a:avLst/>
          </a:prstGeom>
        </p:spPr>
      </p:pic>
      <p:sp>
        <p:nvSpPr>
          <p:cNvPr id="9" name="TextBox 8"/>
          <p:cNvSpPr txBox="1"/>
          <p:nvPr/>
        </p:nvSpPr>
        <p:spPr>
          <a:xfrm>
            <a:off x="4773601" y="6505545"/>
            <a:ext cx="4063796" cy="200055"/>
          </a:xfrm>
          <a:prstGeom prst="rect">
            <a:avLst/>
          </a:prstGeom>
          <a:noFill/>
        </p:spPr>
        <p:txBody>
          <a:bodyPr wrap="square" rtlCol="0">
            <a:spAutoFit/>
          </a:bodyPr>
          <a:lstStyle/>
          <a:p>
            <a:pPr marL="0" marR="0" indent="0" algn="r" defTabSz="914363" rtl="0" eaLnBrk="1" fontAlgn="auto" latinLnBrk="0" hangingPunct="1">
              <a:lnSpc>
                <a:spcPct val="100000"/>
              </a:lnSpc>
              <a:spcBef>
                <a:spcPts val="0"/>
              </a:spcBef>
              <a:spcAft>
                <a:spcPts val="0"/>
              </a:spcAft>
              <a:buClrTx/>
              <a:buSzTx/>
              <a:buFontTx/>
              <a:buNone/>
              <a:tabLst/>
              <a:defRPr/>
            </a:pPr>
            <a:fld id="{40B76143-9258-4AEE-9511-E300703853D1}" type="slidenum">
              <a:rPr lang="en-US" sz="700" smtClean="0">
                <a:solidFill>
                  <a:schemeClr val="bg1">
                    <a:lumMod val="50000"/>
                  </a:schemeClr>
                </a:solidFill>
                <a:latin typeface="Segoe UI" pitchFamily="34" charset="0"/>
                <a:ea typeface="Segoe UI" pitchFamily="34" charset="0"/>
                <a:cs typeface="Segoe UI" pitchFamily="34" charset="0"/>
              </a:rPr>
              <a:pPr marL="0" marR="0" indent="0" algn="r" defTabSz="914363" rtl="0" eaLnBrk="1" fontAlgn="auto" latinLnBrk="0" hangingPunct="1">
                <a:lnSpc>
                  <a:spcPct val="100000"/>
                </a:lnSpc>
                <a:spcBef>
                  <a:spcPts val="0"/>
                </a:spcBef>
                <a:spcAft>
                  <a:spcPts val="0"/>
                </a:spcAft>
                <a:buClrTx/>
                <a:buSzTx/>
                <a:buFontTx/>
                <a:buNone/>
                <a:tabLst/>
                <a:defRPr/>
              </a:pPr>
              <a:t>‹#›</a:t>
            </a:fld>
            <a:r>
              <a:rPr lang="en-US" sz="700" dirty="0" smtClean="0">
                <a:solidFill>
                  <a:schemeClr val="bg1">
                    <a:lumMod val="50000"/>
                  </a:schemeClr>
                </a:solidFill>
                <a:latin typeface="Segoe UI" pitchFamily="34" charset="0"/>
                <a:ea typeface="Segoe UI" pitchFamily="34" charset="0"/>
                <a:cs typeface="Segoe UI" pitchFamily="34" charset="0"/>
              </a:rPr>
              <a:t>    |SharePoint Saturday</a:t>
            </a:r>
            <a:r>
              <a:rPr lang="en-US" sz="700" baseline="0" dirty="0" smtClean="0">
                <a:solidFill>
                  <a:schemeClr val="bg1">
                    <a:lumMod val="50000"/>
                  </a:schemeClr>
                </a:solidFill>
                <a:latin typeface="Segoe UI" pitchFamily="34" charset="0"/>
                <a:ea typeface="Segoe UI" pitchFamily="34" charset="0"/>
                <a:cs typeface="Segoe UI" pitchFamily="34" charset="0"/>
              </a:rPr>
              <a:t> Atlanta</a:t>
            </a:r>
            <a:endParaRPr lang="en-US" sz="700" dirty="0" smtClean="0">
              <a:solidFill>
                <a:schemeClr val="bg1">
                  <a:lumMod val="50000"/>
                </a:schemeClr>
              </a:solidFill>
              <a:latin typeface="Segoe UI" pitchFamily="34" charset="0"/>
              <a:ea typeface="Segoe UI" pitchFamily="34" charset="0"/>
              <a:cs typeface="Segoe UI" pitchFamily="34" charset="0"/>
            </a:endParaRPr>
          </a:p>
        </p:txBody>
      </p:sp>
      <p:pic>
        <p:nvPicPr>
          <p:cNvPr id="7" name="Picture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309360" y="0"/>
            <a:ext cx="2834640" cy="629920"/>
          </a:xfrm>
          <a:prstGeom prst="rect">
            <a:avLst/>
          </a:prstGeom>
        </p:spPr>
      </p:pic>
      <p:sp>
        <p:nvSpPr>
          <p:cNvPr id="8" name="TextBox 7"/>
          <p:cNvSpPr txBox="1"/>
          <p:nvPr userDrawn="1"/>
        </p:nvSpPr>
        <p:spPr>
          <a:xfrm>
            <a:off x="4773601" y="6505545"/>
            <a:ext cx="4063796" cy="200055"/>
          </a:xfrm>
          <a:prstGeom prst="rect">
            <a:avLst/>
          </a:prstGeom>
          <a:noFill/>
        </p:spPr>
        <p:txBody>
          <a:bodyPr wrap="square" rtlCol="0">
            <a:spAutoFit/>
          </a:bodyPr>
          <a:lstStyle/>
          <a:p>
            <a:pPr marL="0" marR="0" indent="0" algn="r" defTabSz="914363" rtl="0" eaLnBrk="1" fontAlgn="auto" latinLnBrk="0" hangingPunct="1">
              <a:lnSpc>
                <a:spcPct val="100000"/>
              </a:lnSpc>
              <a:spcBef>
                <a:spcPts val="0"/>
              </a:spcBef>
              <a:spcAft>
                <a:spcPts val="0"/>
              </a:spcAft>
              <a:buClrTx/>
              <a:buSzTx/>
              <a:buFontTx/>
              <a:buNone/>
              <a:tabLst/>
              <a:defRPr/>
            </a:pPr>
            <a:fld id="{40B76143-9258-4AEE-9511-E300703853D1}" type="slidenum">
              <a:rPr lang="en-US" sz="700" smtClean="0">
                <a:solidFill>
                  <a:schemeClr val="bg1">
                    <a:lumMod val="50000"/>
                  </a:schemeClr>
                </a:solidFill>
                <a:latin typeface="Segoe UI" pitchFamily="34" charset="0"/>
                <a:ea typeface="Segoe UI" pitchFamily="34" charset="0"/>
                <a:cs typeface="Segoe UI" pitchFamily="34" charset="0"/>
              </a:rPr>
              <a:pPr marL="0" marR="0" indent="0" algn="r" defTabSz="914363" rtl="0" eaLnBrk="1" fontAlgn="auto" latinLnBrk="0" hangingPunct="1">
                <a:lnSpc>
                  <a:spcPct val="100000"/>
                </a:lnSpc>
                <a:spcBef>
                  <a:spcPts val="0"/>
                </a:spcBef>
                <a:spcAft>
                  <a:spcPts val="0"/>
                </a:spcAft>
                <a:buClrTx/>
                <a:buSzTx/>
                <a:buFontTx/>
                <a:buNone/>
                <a:tabLst/>
                <a:defRPr/>
              </a:pPr>
              <a:t>‹#›</a:t>
            </a:fld>
            <a:r>
              <a:rPr lang="en-US" sz="700" dirty="0" smtClean="0">
                <a:solidFill>
                  <a:schemeClr val="bg1">
                    <a:lumMod val="50000"/>
                  </a:schemeClr>
                </a:solidFill>
                <a:latin typeface="Segoe UI" pitchFamily="34" charset="0"/>
                <a:ea typeface="Segoe UI" pitchFamily="34" charset="0"/>
                <a:cs typeface="Segoe UI" pitchFamily="34" charset="0"/>
              </a:rPr>
              <a:t>    |SharePoint Saturday</a:t>
            </a:r>
            <a:r>
              <a:rPr lang="en-US" sz="700" baseline="0" dirty="0" smtClean="0">
                <a:solidFill>
                  <a:schemeClr val="bg1">
                    <a:lumMod val="50000"/>
                  </a:schemeClr>
                </a:solidFill>
                <a:latin typeface="Segoe UI" pitchFamily="34" charset="0"/>
                <a:ea typeface="Segoe UI" pitchFamily="34" charset="0"/>
                <a:cs typeface="Segoe UI" pitchFamily="34" charset="0"/>
              </a:rPr>
              <a:t> Atlanta</a:t>
            </a:r>
            <a:endParaRPr lang="en-US" sz="700" dirty="0" smtClean="0">
              <a:solidFill>
                <a:schemeClr val="bg1">
                  <a:lumMod val="50000"/>
                </a:schemeClr>
              </a:soli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1583606706"/>
      </p:ext>
    </p:extLst>
  </p:cSld>
  <p:clrMapOvr>
    <a:masterClrMapping/>
  </p:clrMapOvr>
  <p:transition spd="slow">
    <p:push/>
  </p:transition>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81000" y="776103"/>
            <a:ext cx="8363938" cy="747897"/>
          </a:xfrm>
        </p:spPr>
        <p:txBody>
          <a:bodyPr/>
          <a:lstStyle/>
          <a:p>
            <a:r>
              <a:rPr lang="en-US" dirty="0" smtClean="0"/>
              <a:t>Master title style</a:t>
            </a:r>
            <a:endParaRPr lang="en-US" dirty="0"/>
          </a:p>
        </p:txBody>
      </p:sp>
      <p:sp>
        <p:nvSpPr>
          <p:cNvPr id="3" name="Content Placeholder 2"/>
          <p:cNvSpPr>
            <a:spLocks noGrp="1"/>
          </p:cNvSpPr>
          <p:nvPr>
            <p:ph sz="half" idx="1"/>
          </p:nvPr>
        </p:nvSpPr>
        <p:spPr>
          <a:xfrm>
            <a:off x="456128" y="1756386"/>
            <a:ext cx="4115872" cy="2129814"/>
          </a:xfrm>
        </p:spPr>
        <p:txBody>
          <a:bodyPr/>
          <a:lstStyle>
            <a:lvl1pPr marL="339976" indent="-339976">
              <a:lnSpc>
                <a:spcPct val="90000"/>
              </a:lnSpc>
              <a:defRPr sz="2800"/>
            </a:lvl1pPr>
            <a:lvl2pPr marL="673338" indent="-325424">
              <a:lnSpc>
                <a:spcPct val="90000"/>
              </a:lnSpc>
              <a:defRPr sz="2400"/>
            </a:lvl2pPr>
            <a:lvl3pPr marL="953785" indent="-288384">
              <a:lnSpc>
                <a:spcPct val="90000"/>
              </a:lnSpc>
              <a:defRPr sz="2000"/>
            </a:lvl3pPr>
            <a:lvl4pPr marL="1227618" indent="-273833">
              <a:lnSpc>
                <a:spcPct val="90000"/>
              </a:lnSpc>
              <a:defRPr sz="1800"/>
            </a:lvl4pPr>
            <a:lvl5pPr marL="1516002" indent="-280447">
              <a:lnSpc>
                <a:spcPct val="90000"/>
              </a:lnSpc>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704193" y="1756386"/>
            <a:ext cx="4115872" cy="2129814"/>
          </a:xfrm>
        </p:spPr>
        <p:txBody>
          <a:bodyPr/>
          <a:lstStyle>
            <a:lvl1pPr marL="347914" indent="-347914">
              <a:lnSpc>
                <a:spcPct val="90000"/>
              </a:lnSpc>
              <a:defRPr sz="2800"/>
            </a:lvl1pPr>
            <a:lvl2pPr marL="673338" indent="-339976">
              <a:lnSpc>
                <a:spcPct val="90000"/>
              </a:lnSpc>
              <a:defRPr sz="2400"/>
            </a:lvl2pPr>
            <a:lvl3pPr marL="961722" indent="-302936">
              <a:lnSpc>
                <a:spcPct val="90000"/>
              </a:lnSpc>
              <a:defRPr sz="2000"/>
            </a:lvl3pPr>
            <a:lvl4pPr marL="1227618" indent="-265896">
              <a:lnSpc>
                <a:spcPct val="90000"/>
              </a:lnSpc>
              <a:defRPr sz="1800"/>
            </a:lvl4pPr>
            <a:lvl5pPr marL="1516002" indent="-273833">
              <a:lnSpc>
                <a:spcPct val="90000"/>
              </a:lnSpc>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309360" y="0"/>
            <a:ext cx="2834640" cy="629920"/>
          </a:xfrm>
          <a:prstGeom prst="rect">
            <a:avLst/>
          </a:prstGeom>
        </p:spPr>
      </p:pic>
      <p:sp>
        <p:nvSpPr>
          <p:cNvPr id="10" name="TextBox 9"/>
          <p:cNvSpPr txBox="1"/>
          <p:nvPr/>
        </p:nvSpPr>
        <p:spPr>
          <a:xfrm>
            <a:off x="4773601" y="6505545"/>
            <a:ext cx="4063796" cy="200055"/>
          </a:xfrm>
          <a:prstGeom prst="rect">
            <a:avLst/>
          </a:prstGeom>
          <a:noFill/>
        </p:spPr>
        <p:txBody>
          <a:bodyPr wrap="square" rtlCol="0">
            <a:spAutoFit/>
          </a:bodyPr>
          <a:lstStyle/>
          <a:p>
            <a:pPr marL="0" marR="0" indent="0" algn="r" defTabSz="914363" rtl="0" eaLnBrk="1" fontAlgn="auto" latinLnBrk="0" hangingPunct="1">
              <a:lnSpc>
                <a:spcPct val="100000"/>
              </a:lnSpc>
              <a:spcBef>
                <a:spcPts val="0"/>
              </a:spcBef>
              <a:spcAft>
                <a:spcPts val="0"/>
              </a:spcAft>
              <a:buClrTx/>
              <a:buSzTx/>
              <a:buFontTx/>
              <a:buNone/>
              <a:tabLst/>
              <a:defRPr/>
            </a:pPr>
            <a:fld id="{40B76143-9258-4AEE-9511-E300703853D1}" type="slidenum">
              <a:rPr lang="en-US" sz="700" smtClean="0">
                <a:solidFill>
                  <a:schemeClr val="bg1">
                    <a:lumMod val="50000"/>
                  </a:schemeClr>
                </a:solidFill>
                <a:latin typeface="Segoe UI" pitchFamily="34" charset="0"/>
                <a:ea typeface="Segoe UI" pitchFamily="34" charset="0"/>
                <a:cs typeface="Segoe UI" pitchFamily="34" charset="0"/>
              </a:rPr>
              <a:pPr marL="0" marR="0" indent="0" algn="r" defTabSz="914363" rtl="0" eaLnBrk="1" fontAlgn="auto" latinLnBrk="0" hangingPunct="1">
                <a:lnSpc>
                  <a:spcPct val="100000"/>
                </a:lnSpc>
                <a:spcBef>
                  <a:spcPts val="0"/>
                </a:spcBef>
                <a:spcAft>
                  <a:spcPts val="0"/>
                </a:spcAft>
                <a:buClrTx/>
                <a:buSzTx/>
                <a:buFontTx/>
                <a:buNone/>
                <a:tabLst/>
                <a:defRPr/>
              </a:pPr>
              <a:t>‹#›</a:t>
            </a:fld>
            <a:r>
              <a:rPr lang="en-US" sz="700" dirty="0" smtClean="0">
                <a:solidFill>
                  <a:schemeClr val="bg1">
                    <a:lumMod val="50000"/>
                  </a:schemeClr>
                </a:solidFill>
                <a:latin typeface="Segoe UI" pitchFamily="34" charset="0"/>
                <a:ea typeface="Segoe UI" pitchFamily="34" charset="0"/>
                <a:cs typeface="Segoe UI" pitchFamily="34" charset="0"/>
              </a:rPr>
              <a:t>    |SharePoint Saturday</a:t>
            </a:r>
            <a:r>
              <a:rPr lang="en-US" sz="700" baseline="0" dirty="0" smtClean="0">
                <a:solidFill>
                  <a:schemeClr val="bg1">
                    <a:lumMod val="50000"/>
                  </a:schemeClr>
                </a:solidFill>
                <a:latin typeface="Segoe UI" pitchFamily="34" charset="0"/>
                <a:ea typeface="Segoe UI" pitchFamily="34" charset="0"/>
                <a:cs typeface="Segoe UI" pitchFamily="34" charset="0"/>
              </a:rPr>
              <a:t> Atlanta</a:t>
            </a:r>
            <a:endParaRPr lang="en-US" sz="700" dirty="0" smtClean="0">
              <a:solidFill>
                <a:schemeClr val="bg1">
                  <a:lumMod val="50000"/>
                </a:schemeClr>
              </a:solidFill>
              <a:latin typeface="Segoe UI" pitchFamily="34" charset="0"/>
              <a:ea typeface="Segoe UI" pitchFamily="34" charset="0"/>
              <a:cs typeface="Segoe UI" pitchFamily="34" charset="0"/>
            </a:endParaRPr>
          </a:p>
        </p:txBody>
      </p:sp>
      <p:pic>
        <p:nvPicPr>
          <p:cNvPr id="8" name="Picture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309360" y="0"/>
            <a:ext cx="2834640" cy="629920"/>
          </a:xfrm>
          <a:prstGeom prst="rect">
            <a:avLst/>
          </a:prstGeom>
        </p:spPr>
      </p:pic>
      <p:sp>
        <p:nvSpPr>
          <p:cNvPr id="9" name="TextBox 8"/>
          <p:cNvSpPr txBox="1"/>
          <p:nvPr userDrawn="1"/>
        </p:nvSpPr>
        <p:spPr>
          <a:xfrm>
            <a:off x="4773601" y="6505545"/>
            <a:ext cx="4063796" cy="200055"/>
          </a:xfrm>
          <a:prstGeom prst="rect">
            <a:avLst/>
          </a:prstGeom>
          <a:noFill/>
        </p:spPr>
        <p:txBody>
          <a:bodyPr wrap="square" rtlCol="0">
            <a:spAutoFit/>
          </a:bodyPr>
          <a:lstStyle/>
          <a:p>
            <a:pPr marL="0" marR="0" indent="0" algn="r" defTabSz="914363" rtl="0" eaLnBrk="1" fontAlgn="auto" latinLnBrk="0" hangingPunct="1">
              <a:lnSpc>
                <a:spcPct val="100000"/>
              </a:lnSpc>
              <a:spcBef>
                <a:spcPts val="0"/>
              </a:spcBef>
              <a:spcAft>
                <a:spcPts val="0"/>
              </a:spcAft>
              <a:buClrTx/>
              <a:buSzTx/>
              <a:buFontTx/>
              <a:buNone/>
              <a:tabLst/>
              <a:defRPr/>
            </a:pPr>
            <a:fld id="{40B76143-9258-4AEE-9511-E300703853D1}" type="slidenum">
              <a:rPr lang="en-US" sz="700" smtClean="0">
                <a:solidFill>
                  <a:schemeClr val="bg1">
                    <a:lumMod val="50000"/>
                  </a:schemeClr>
                </a:solidFill>
                <a:latin typeface="Segoe UI" pitchFamily="34" charset="0"/>
                <a:ea typeface="Segoe UI" pitchFamily="34" charset="0"/>
                <a:cs typeface="Segoe UI" pitchFamily="34" charset="0"/>
              </a:rPr>
              <a:pPr marL="0" marR="0" indent="0" algn="r" defTabSz="914363" rtl="0" eaLnBrk="1" fontAlgn="auto" latinLnBrk="0" hangingPunct="1">
                <a:lnSpc>
                  <a:spcPct val="100000"/>
                </a:lnSpc>
                <a:spcBef>
                  <a:spcPts val="0"/>
                </a:spcBef>
                <a:spcAft>
                  <a:spcPts val="0"/>
                </a:spcAft>
                <a:buClrTx/>
                <a:buSzTx/>
                <a:buFontTx/>
                <a:buNone/>
                <a:tabLst/>
                <a:defRPr/>
              </a:pPr>
              <a:t>‹#›</a:t>
            </a:fld>
            <a:r>
              <a:rPr lang="en-US" sz="700" dirty="0" smtClean="0">
                <a:solidFill>
                  <a:schemeClr val="bg1">
                    <a:lumMod val="50000"/>
                  </a:schemeClr>
                </a:solidFill>
                <a:latin typeface="Segoe UI" pitchFamily="34" charset="0"/>
                <a:ea typeface="Segoe UI" pitchFamily="34" charset="0"/>
                <a:cs typeface="Segoe UI" pitchFamily="34" charset="0"/>
              </a:rPr>
              <a:t>    |SharePoint Saturday</a:t>
            </a:r>
            <a:r>
              <a:rPr lang="en-US" sz="700" baseline="0" dirty="0" smtClean="0">
                <a:solidFill>
                  <a:schemeClr val="bg1">
                    <a:lumMod val="50000"/>
                  </a:schemeClr>
                </a:solidFill>
                <a:latin typeface="Segoe UI" pitchFamily="34" charset="0"/>
                <a:ea typeface="Segoe UI" pitchFamily="34" charset="0"/>
                <a:cs typeface="Segoe UI" pitchFamily="34" charset="0"/>
              </a:rPr>
              <a:t> Atlanta</a:t>
            </a:r>
            <a:endParaRPr lang="en-US" sz="700" dirty="0" smtClean="0">
              <a:solidFill>
                <a:schemeClr val="bg1">
                  <a:lumMod val="50000"/>
                </a:schemeClr>
              </a:soli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1781837850"/>
      </p:ext>
    </p:extLst>
  </p:cSld>
  <p:clrMapOvr>
    <a:masterClrMapping/>
  </p:clrMapOvr>
  <p:transition spd="slow">
    <p:push/>
  </p:transition>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81000" y="776103"/>
            <a:ext cx="8363938" cy="747897"/>
          </a:xfrm>
        </p:spPr>
        <p:txBody>
          <a:bodyPr/>
          <a:lstStyle>
            <a:lvl1pPr>
              <a:defRPr sz="5400"/>
            </a:lvl1pPr>
          </a:lstStyle>
          <a:p>
            <a:r>
              <a:rPr lang="en-US" dirty="0" smtClean="0"/>
              <a:t>Master title style</a:t>
            </a:r>
            <a:endParaRPr lang="en-US" dirty="0"/>
          </a:p>
        </p:txBody>
      </p:sp>
      <p:sp>
        <p:nvSpPr>
          <p:cNvPr id="3" name="Text Placeholder 2"/>
          <p:cNvSpPr>
            <a:spLocks noGrp="1"/>
          </p:cNvSpPr>
          <p:nvPr>
            <p:ph type="body" idx="1"/>
          </p:nvPr>
        </p:nvSpPr>
        <p:spPr>
          <a:xfrm>
            <a:off x="389436" y="1732731"/>
            <a:ext cx="4115872" cy="692497"/>
          </a:xfrm>
        </p:spPr>
        <p:txBody>
          <a:bodyPr anchor="b"/>
          <a:lstStyle>
            <a:lvl1pPr marL="0" indent="0">
              <a:lnSpc>
                <a:spcPct val="90000"/>
              </a:lnSpc>
              <a:spcBef>
                <a:spcPts val="0"/>
              </a:spcBef>
              <a:buNone/>
              <a:defRPr sz="2500" b="1"/>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381000" y="2536180"/>
            <a:ext cx="4114800" cy="1537344"/>
          </a:xfrm>
        </p:spPr>
        <p:txBody>
          <a:bodyPr/>
          <a:lstStyle>
            <a:lvl1pPr marL="281770" indent="-281770">
              <a:defRPr sz="2300"/>
            </a:lvl1pPr>
            <a:lvl2pPr marL="562218" indent="-265896">
              <a:defRPr sz="2000"/>
            </a:lvl2pPr>
            <a:lvl3pPr marL="813562" indent="-243407">
              <a:defRPr sz="1800"/>
            </a:lvl3pPr>
            <a:lvl4pPr marL="1050354" indent="-228856">
              <a:defRPr sz="1700"/>
            </a:lvl4pPr>
            <a:lvl5pPr marL="1279210" indent="-206367">
              <a:defRPr sz="17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37501" y="1732731"/>
            <a:ext cx="4115872" cy="692497"/>
          </a:xfrm>
        </p:spPr>
        <p:txBody>
          <a:bodyPr anchor="b"/>
          <a:lstStyle>
            <a:lvl1pPr marL="0" indent="0">
              <a:lnSpc>
                <a:spcPct val="90000"/>
              </a:lnSpc>
              <a:spcBef>
                <a:spcPts val="0"/>
              </a:spcBef>
              <a:buNone/>
              <a:defRPr sz="2500" b="1"/>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37501" y="2536181"/>
            <a:ext cx="4115872" cy="1578619"/>
          </a:xfrm>
        </p:spPr>
        <p:txBody>
          <a:bodyPr/>
          <a:lstStyle>
            <a:lvl1pPr marL="296321" indent="-296321">
              <a:defRPr sz="2300"/>
            </a:lvl1pPr>
            <a:lvl2pPr marL="570155" indent="-273833">
              <a:defRPr sz="2000"/>
            </a:lvl2pPr>
            <a:lvl3pPr marL="821499" indent="-244730">
              <a:defRPr sz="1800"/>
            </a:lvl3pPr>
            <a:lvl4pPr marL="1050354" indent="-236793">
              <a:defRPr sz="1700"/>
            </a:lvl4pPr>
            <a:lvl5pPr marL="1279210" indent="-220919">
              <a:defRPr sz="17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9" name="Picture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309360" y="0"/>
            <a:ext cx="2834640" cy="629920"/>
          </a:xfrm>
          <a:prstGeom prst="rect">
            <a:avLst/>
          </a:prstGeom>
        </p:spPr>
      </p:pic>
      <p:sp>
        <p:nvSpPr>
          <p:cNvPr id="12" name="TextBox 11"/>
          <p:cNvSpPr txBox="1"/>
          <p:nvPr/>
        </p:nvSpPr>
        <p:spPr>
          <a:xfrm>
            <a:off x="4773601" y="6505545"/>
            <a:ext cx="4063796" cy="200055"/>
          </a:xfrm>
          <a:prstGeom prst="rect">
            <a:avLst/>
          </a:prstGeom>
          <a:noFill/>
        </p:spPr>
        <p:txBody>
          <a:bodyPr wrap="square" rtlCol="0">
            <a:spAutoFit/>
          </a:bodyPr>
          <a:lstStyle/>
          <a:p>
            <a:pPr marL="0" marR="0" indent="0" algn="r" defTabSz="914363" rtl="0" eaLnBrk="1" fontAlgn="auto" latinLnBrk="0" hangingPunct="1">
              <a:lnSpc>
                <a:spcPct val="100000"/>
              </a:lnSpc>
              <a:spcBef>
                <a:spcPts val="0"/>
              </a:spcBef>
              <a:spcAft>
                <a:spcPts val="0"/>
              </a:spcAft>
              <a:buClrTx/>
              <a:buSzTx/>
              <a:buFontTx/>
              <a:buNone/>
              <a:tabLst/>
              <a:defRPr/>
            </a:pPr>
            <a:fld id="{40B76143-9258-4AEE-9511-E300703853D1}" type="slidenum">
              <a:rPr lang="en-US" sz="700" smtClean="0">
                <a:solidFill>
                  <a:schemeClr val="bg1">
                    <a:lumMod val="50000"/>
                  </a:schemeClr>
                </a:solidFill>
                <a:latin typeface="Segoe UI" pitchFamily="34" charset="0"/>
                <a:ea typeface="Segoe UI" pitchFamily="34" charset="0"/>
                <a:cs typeface="Segoe UI" pitchFamily="34" charset="0"/>
              </a:rPr>
              <a:pPr marL="0" marR="0" indent="0" algn="r" defTabSz="914363" rtl="0" eaLnBrk="1" fontAlgn="auto" latinLnBrk="0" hangingPunct="1">
                <a:lnSpc>
                  <a:spcPct val="100000"/>
                </a:lnSpc>
                <a:spcBef>
                  <a:spcPts val="0"/>
                </a:spcBef>
                <a:spcAft>
                  <a:spcPts val="0"/>
                </a:spcAft>
                <a:buClrTx/>
                <a:buSzTx/>
                <a:buFontTx/>
                <a:buNone/>
                <a:tabLst/>
                <a:defRPr/>
              </a:pPr>
              <a:t>‹#›</a:t>
            </a:fld>
            <a:r>
              <a:rPr lang="en-US" sz="700" dirty="0" smtClean="0">
                <a:solidFill>
                  <a:schemeClr val="bg1">
                    <a:lumMod val="50000"/>
                  </a:schemeClr>
                </a:solidFill>
                <a:latin typeface="Segoe UI" pitchFamily="34" charset="0"/>
                <a:ea typeface="Segoe UI" pitchFamily="34" charset="0"/>
                <a:cs typeface="Segoe UI" pitchFamily="34" charset="0"/>
              </a:rPr>
              <a:t>    |SharePoint Saturday</a:t>
            </a:r>
            <a:r>
              <a:rPr lang="en-US" sz="700" baseline="0" dirty="0" smtClean="0">
                <a:solidFill>
                  <a:schemeClr val="bg1">
                    <a:lumMod val="50000"/>
                  </a:schemeClr>
                </a:solidFill>
                <a:latin typeface="Segoe UI" pitchFamily="34" charset="0"/>
                <a:ea typeface="Segoe UI" pitchFamily="34" charset="0"/>
                <a:cs typeface="Segoe UI" pitchFamily="34" charset="0"/>
              </a:rPr>
              <a:t> Atlanta</a:t>
            </a:r>
            <a:endParaRPr lang="en-US" sz="700" dirty="0" smtClean="0">
              <a:solidFill>
                <a:schemeClr val="bg1">
                  <a:lumMod val="50000"/>
                </a:schemeClr>
              </a:solidFill>
              <a:latin typeface="Segoe UI" pitchFamily="34" charset="0"/>
              <a:ea typeface="Segoe UI" pitchFamily="34" charset="0"/>
              <a:cs typeface="Segoe UI" pitchFamily="34" charset="0"/>
            </a:endParaRPr>
          </a:p>
        </p:txBody>
      </p:sp>
      <p:pic>
        <p:nvPicPr>
          <p:cNvPr id="10" name="Picture 9"/>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309360" y="0"/>
            <a:ext cx="2834640" cy="629920"/>
          </a:xfrm>
          <a:prstGeom prst="rect">
            <a:avLst/>
          </a:prstGeom>
        </p:spPr>
      </p:pic>
      <p:sp>
        <p:nvSpPr>
          <p:cNvPr id="11" name="TextBox 10"/>
          <p:cNvSpPr txBox="1"/>
          <p:nvPr userDrawn="1"/>
        </p:nvSpPr>
        <p:spPr>
          <a:xfrm>
            <a:off x="4773601" y="6505545"/>
            <a:ext cx="4063796" cy="200055"/>
          </a:xfrm>
          <a:prstGeom prst="rect">
            <a:avLst/>
          </a:prstGeom>
          <a:noFill/>
        </p:spPr>
        <p:txBody>
          <a:bodyPr wrap="square" rtlCol="0">
            <a:spAutoFit/>
          </a:bodyPr>
          <a:lstStyle/>
          <a:p>
            <a:pPr marL="0" marR="0" indent="0" algn="r" defTabSz="914363" rtl="0" eaLnBrk="1" fontAlgn="auto" latinLnBrk="0" hangingPunct="1">
              <a:lnSpc>
                <a:spcPct val="100000"/>
              </a:lnSpc>
              <a:spcBef>
                <a:spcPts val="0"/>
              </a:spcBef>
              <a:spcAft>
                <a:spcPts val="0"/>
              </a:spcAft>
              <a:buClrTx/>
              <a:buSzTx/>
              <a:buFontTx/>
              <a:buNone/>
              <a:tabLst/>
              <a:defRPr/>
            </a:pPr>
            <a:fld id="{40B76143-9258-4AEE-9511-E300703853D1}" type="slidenum">
              <a:rPr lang="en-US" sz="700" smtClean="0">
                <a:solidFill>
                  <a:schemeClr val="bg1">
                    <a:lumMod val="50000"/>
                  </a:schemeClr>
                </a:solidFill>
                <a:latin typeface="Segoe UI" pitchFamily="34" charset="0"/>
                <a:ea typeface="Segoe UI" pitchFamily="34" charset="0"/>
                <a:cs typeface="Segoe UI" pitchFamily="34" charset="0"/>
              </a:rPr>
              <a:pPr marL="0" marR="0" indent="0" algn="r" defTabSz="914363" rtl="0" eaLnBrk="1" fontAlgn="auto" latinLnBrk="0" hangingPunct="1">
                <a:lnSpc>
                  <a:spcPct val="100000"/>
                </a:lnSpc>
                <a:spcBef>
                  <a:spcPts val="0"/>
                </a:spcBef>
                <a:spcAft>
                  <a:spcPts val="0"/>
                </a:spcAft>
                <a:buClrTx/>
                <a:buSzTx/>
                <a:buFontTx/>
                <a:buNone/>
                <a:tabLst/>
                <a:defRPr/>
              </a:pPr>
              <a:t>‹#›</a:t>
            </a:fld>
            <a:r>
              <a:rPr lang="en-US" sz="700" dirty="0" smtClean="0">
                <a:solidFill>
                  <a:schemeClr val="bg1">
                    <a:lumMod val="50000"/>
                  </a:schemeClr>
                </a:solidFill>
                <a:latin typeface="Segoe UI" pitchFamily="34" charset="0"/>
                <a:ea typeface="Segoe UI" pitchFamily="34" charset="0"/>
                <a:cs typeface="Segoe UI" pitchFamily="34" charset="0"/>
              </a:rPr>
              <a:t>    |SharePoint Saturday</a:t>
            </a:r>
            <a:r>
              <a:rPr lang="en-US" sz="700" baseline="0" dirty="0" smtClean="0">
                <a:solidFill>
                  <a:schemeClr val="bg1">
                    <a:lumMod val="50000"/>
                  </a:schemeClr>
                </a:solidFill>
                <a:latin typeface="Segoe UI" pitchFamily="34" charset="0"/>
                <a:ea typeface="Segoe UI" pitchFamily="34" charset="0"/>
                <a:cs typeface="Segoe UI" pitchFamily="34" charset="0"/>
              </a:rPr>
              <a:t> Atlanta</a:t>
            </a:r>
            <a:endParaRPr lang="en-US" sz="700" dirty="0" smtClean="0">
              <a:solidFill>
                <a:schemeClr val="bg1">
                  <a:lumMod val="50000"/>
                </a:schemeClr>
              </a:soli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2690421460"/>
      </p:ext>
    </p:extLst>
  </p:cSld>
  <p:clrMapOvr>
    <a:masterClrMapping/>
  </p:clrMapOvr>
  <p:transition spd="slow">
    <p:push/>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6" name="Subtitle 2"/>
          <p:cNvSpPr>
            <a:spLocks noGrp="1"/>
          </p:cNvSpPr>
          <p:nvPr>
            <p:ph type="subTitle" idx="1"/>
          </p:nvPr>
        </p:nvSpPr>
        <p:spPr>
          <a:xfrm>
            <a:off x="550840" y="5426822"/>
            <a:ext cx="5598586" cy="374295"/>
          </a:xfrm>
        </p:spPr>
        <p:txBody>
          <a:bodyPr vert="horz" wrap="square" lIns="0" tIns="0" rIns="0" bIns="0" rtlCol="0" anchor="t">
            <a:spAutoFit/>
          </a:bodyPr>
          <a:lstStyle>
            <a:lvl1pPr marL="0" indent="0">
              <a:spcBef>
                <a:spcPts val="0"/>
              </a:spcBef>
              <a:buFontTx/>
              <a:buNone/>
              <a:defRPr lang="en-US" sz="2700" b="1" kern="1200" spc="-150" dirty="0">
                <a:gradFill>
                  <a:gsLst>
                    <a:gs pos="0">
                      <a:schemeClr val="tx1"/>
                    </a:gs>
                    <a:gs pos="100000">
                      <a:schemeClr val="tx1"/>
                    </a:gs>
                  </a:gsLst>
                  <a:lin ang="5400000" scaled="0"/>
                </a:gradFill>
                <a:latin typeface="Segoe Light" pitchFamily="34" charset="0"/>
                <a:ea typeface="+mn-ea"/>
                <a:cs typeface="+mn-cs"/>
              </a:defRPr>
            </a:lvl1pPr>
          </a:lstStyle>
          <a:p>
            <a:pPr marL="0" lvl="0" indent="0" algn="l" defTabSz="685961" rtl="0" eaLnBrk="1" latinLnBrk="0" hangingPunct="1">
              <a:lnSpc>
                <a:spcPct val="90000"/>
              </a:lnSpc>
              <a:spcBef>
                <a:spcPts val="0"/>
              </a:spcBef>
              <a:buClr>
                <a:schemeClr val="tx2"/>
              </a:buClr>
              <a:buSzPct val="90000"/>
              <a:buFontTx/>
              <a:buNone/>
            </a:pPr>
            <a:r>
              <a:rPr lang="en-US" smtClean="0"/>
              <a:t>Click to edit Master subtitle style</a:t>
            </a:r>
            <a:endParaRPr lang="en-US" dirty="0"/>
          </a:p>
        </p:txBody>
      </p:sp>
      <p:sp>
        <p:nvSpPr>
          <p:cNvPr id="7" name="Text Placeholder 8"/>
          <p:cNvSpPr>
            <a:spLocks noGrp="1"/>
          </p:cNvSpPr>
          <p:nvPr>
            <p:ph type="body" sz="quarter" idx="10" hasCustomPrompt="1"/>
          </p:nvPr>
        </p:nvSpPr>
        <p:spPr>
          <a:xfrm>
            <a:off x="550863" y="5823667"/>
            <a:ext cx="5679569" cy="291118"/>
          </a:xfrm>
        </p:spPr>
        <p:txBody>
          <a:bodyPr/>
          <a:lstStyle>
            <a:lvl1pPr marL="0" indent="0">
              <a:spcBef>
                <a:spcPts val="0"/>
              </a:spcBef>
              <a:buFontTx/>
              <a:buNone/>
              <a:defRPr sz="2100">
                <a:latin typeface="Segoe Light" pitchFamily="34" charset="0"/>
              </a:defRPr>
            </a:lvl1pPr>
          </a:lstStyle>
          <a:p>
            <a:r>
              <a:rPr lang="en-US" dirty="0" smtClean="0"/>
              <a:t>Click to edit Master subtitle style</a:t>
            </a:r>
            <a:endParaRPr lang="en-US" dirty="0"/>
          </a:p>
        </p:txBody>
      </p:sp>
      <p:sp>
        <p:nvSpPr>
          <p:cNvPr id="8" name="Text Placeholder 8"/>
          <p:cNvSpPr>
            <a:spLocks noGrp="1"/>
          </p:cNvSpPr>
          <p:nvPr>
            <p:ph type="body" sz="quarter" idx="11" hasCustomPrompt="1"/>
          </p:nvPr>
        </p:nvSpPr>
        <p:spPr>
          <a:xfrm>
            <a:off x="550863" y="6109682"/>
            <a:ext cx="5679569" cy="291118"/>
          </a:xfrm>
        </p:spPr>
        <p:txBody>
          <a:bodyPr/>
          <a:lstStyle>
            <a:lvl1pPr marL="0" indent="0">
              <a:spcBef>
                <a:spcPts val="0"/>
              </a:spcBef>
              <a:buFontTx/>
              <a:buNone/>
              <a:defRPr sz="2100">
                <a:latin typeface="Segoe Light" pitchFamily="34" charset="0"/>
              </a:defRPr>
            </a:lvl1pPr>
          </a:lstStyle>
          <a:p>
            <a:r>
              <a:rPr lang="en-US" dirty="0" smtClean="0"/>
              <a:t>Click to edit Master subtitle style</a:t>
            </a:r>
            <a:endParaRPr lang="en-US" dirty="0"/>
          </a:p>
        </p:txBody>
      </p:sp>
      <p:sp>
        <p:nvSpPr>
          <p:cNvPr id="9" name="Title 1"/>
          <p:cNvSpPr>
            <a:spLocks noGrp="1"/>
          </p:cNvSpPr>
          <p:nvPr>
            <p:ph type="ctrTitle"/>
          </p:nvPr>
        </p:nvSpPr>
        <p:spPr>
          <a:xfrm>
            <a:off x="555738" y="2976018"/>
            <a:ext cx="8046720" cy="1098296"/>
          </a:xfrm>
        </p:spPr>
        <p:txBody>
          <a:bodyPr anchor="ctr" anchorCtr="0">
            <a:noAutofit/>
          </a:bodyPr>
          <a:lstStyle>
            <a:lvl1pPr>
              <a:lnSpc>
                <a:spcPct val="90000"/>
              </a:lnSpc>
              <a:tabLst>
                <a:tab pos="1504361" algn="l"/>
              </a:tabLst>
              <a:defRPr lang="en-US" sz="5400" b="0" kern="1200" cap="none" spc="-150" baseline="0" dirty="0">
                <a:ln w="3175">
                  <a:noFill/>
                </a:ln>
                <a:gradFill>
                  <a:gsLst>
                    <a:gs pos="0">
                      <a:schemeClr val="bg2"/>
                    </a:gs>
                    <a:gs pos="100000">
                      <a:schemeClr val="bg2"/>
                    </a:gs>
                  </a:gsLst>
                  <a:lin ang="5400000" scaled="0"/>
                </a:gradFill>
                <a:effectLst/>
                <a:latin typeface="Segoe Light" pitchFamily="34" charset="0"/>
                <a:ea typeface="+mn-ea"/>
                <a:cs typeface="+mn-cs"/>
              </a:defRPr>
            </a:lvl1pPr>
          </a:lstStyle>
          <a:p>
            <a:pPr lvl="0" algn="l" defTabSz="685961" rtl="0" eaLnBrk="1" latinLnBrk="0" hangingPunct="1">
              <a:lnSpc>
                <a:spcPct val="90000"/>
              </a:lnSpc>
              <a:spcBef>
                <a:spcPct val="0"/>
              </a:spcBef>
              <a:buNone/>
            </a:pPr>
            <a:r>
              <a:rPr lang="en-US" smtClean="0"/>
              <a:t>Click to edit Master title style</a:t>
            </a:r>
            <a:endParaRPr lang="en-US" dirty="0"/>
          </a:p>
        </p:txBody>
      </p:sp>
      <p:pic>
        <p:nvPicPr>
          <p:cNvPr id="10" name="Picture 9"/>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309360" y="0"/>
            <a:ext cx="2834640" cy="629920"/>
          </a:xfrm>
          <a:prstGeom prst="rect">
            <a:avLst/>
          </a:prstGeom>
        </p:spPr>
      </p:pic>
    </p:spTree>
    <p:extLst>
      <p:ext uri="{BB962C8B-B14F-4D97-AF65-F5344CB8AC3E}">
        <p14:creationId xmlns:p14="http://schemas.microsoft.com/office/powerpoint/2010/main" val="1123418567"/>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1" nodeType="withEffect">
                                  <p:stCondLst>
                                    <p:cond delay="300"/>
                                  </p:stCondLst>
                                  <p:childTnLst>
                                    <p:set>
                                      <p:cBhvr>
                                        <p:cTn id="6" dur="1" fill="hold">
                                          <p:stCondLst>
                                            <p:cond delay="0"/>
                                          </p:stCondLst>
                                        </p:cTn>
                                        <p:tgtEl>
                                          <p:spTgt spid="9"/>
                                        </p:tgtEl>
                                        <p:attrNameLst>
                                          <p:attrName>style.visibility</p:attrName>
                                        </p:attrNameLst>
                                      </p:cBhvr>
                                      <p:to>
                                        <p:strVal val="visible"/>
                                      </p:to>
                                    </p:set>
                                  </p:childTnLst>
                                </p:cTn>
                              </p:par>
                              <p:par>
                                <p:cTn id="7" presetID="42" presetClass="path" presetSubtype="0" decel="100000" fill="hold" grpId="2" nodeType="withEffect">
                                  <p:stCondLst>
                                    <p:cond delay="250"/>
                                  </p:stCondLst>
                                  <p:childTnLst>
                                    <p:animMotion origin="layout" path="M 2.20661E-6 -4.07407E-6 L 1.02966 -0.00115 " pathEditMode="relative" rAng="0" ptsTypes="AA">
                                      <p:cBhvr>
                                        <p:cTn id="8" dur="750" spd="-100000" fill="hold"/>
                                        <p:tgtEl>
                                          <p:spTgt spid="9"/>
                                        </p:tgtEl>
                                        <p:attrNameLst>
                                          <p:attrName>ppt_x</p:attrName>
                                          <p:attrName>ppt_y</p:attrName>
                                        </p:attrNameLst>
                                      </p:cBhvr>
                                      <p:rCtr x="51483" y="-69"/>
                                    </p:animMotion>
                                  </p:childTnLst>
                                </p:cTn>
                              </p:par>
                              <p:par>
                                <p:cTn id="9" presetID="1" presetClass="entr" presetSubtype="0" fill="hold" grpId="1" nodeType="withEffect">
                                  <p:stCondLst>
                                    <p:cond delay="500"/>
                                  </p:stCondLst>
                                  <p:childTnLst>
                                    <p:set>
                                      <p:cBhvr>
                                        <p:cTn id="10" dur="1" fill="hold">
                                          <p:stCondLst>
                                            <p:cond delay="0"/>
                                          </p:stCondLst>
                                        </p:cTn>
                                        <p:tgtEl>
                                          <p:spTgt spid="6">
                                            <p:txEl>
                                              <p:pRg st="0" end="0"/>
                                            </p:txEl>
                                          </p:spTgt>
                                        </p:tgtEl>
                                        <p:attrNameLst>
                                          <p:attrName>style.visibility</p:attrName>
                                        </p:attrNameLst>
                                      </p:cBhvr>
                                      <p:to>
                                        <p:strVal val="visible"/>
                                      </p:to>
                                    </p:set>
                                  </p:childTnLst>
                                </p:cTn>
                              </p:par>
                              <p:par>
                                <p:cTn id="11" presetID="42" presetClass="path" presetSubtype="0" decel="100000" fill="hold" grpId="2" nodeType="withEffect">
                                  <p:stCondLst>
                                    <p:cond delay="500"/>
                                  </p:stCondLst>
                                  <p:childTnLst>
                                    <p:animMotion origin="layout" path="M 4.93885E-6 3.7037E-6 L 1.09367 -0.00324 " pathEditMode="relative" rAng="0" ptsTypes="AA">
                                      <p:cBhvr>
                                        <p:cTn id="12" dur="750" spd="-100000" fill="hold"/>
                                        <p:tgtEl>
                                          <p:spTgt spid="6">
                                            <p:txEl>
                                              <p:pRg st="0" end="0"/>
                                            </p:txEl>
                                          </p:spTgt>
                                        </p:tgtEl>
                                        <p:attrNameLst>
                                          <p:attrName>ppt_x</p:attrName>
                                          <p:attrName>ppt_y</p:attrName>
                                        </p:attrNameLst>
                                      </p:cBhvr>
                                      <p:rCtr x="54684" y="-162"/>
                                    </p:animMotion>
                                  </p:childTnLst>
                                </p:cTn>
                              </p:par>
                              <p:par>
                                <p:cTn id="13" presetID="1" presetClass="entr" presetSubtype="0" fill="hold" grpId="1" nodeType="withEffect">
                                  <p:stCondLst>
                                    <p:cond delay="750"/>
                                  </p:stCondLst>
                                  <p:childTnLst>
                                    <p:set>
                                      <p:cBhvr>
                                        <p:cTn id="14" dur="1" fill="hold">
                                          <p:stCondLst>
                                            <p:cond delay="0"/>
                                          </p:stCondLst>
                                        </p:cTn>
                                        <p:tgtEl>
                                          <p:spTgt spid="7">
                                            <p:txEl>
                                              <p:pRg st="0" end="0"/>
                                            </p:txEl>
                                          </p:spTgt>
                                        </p:tgtEl>
                                        <p:attrNameLst>
                                          <p:attrName>style.visibility</p:attrName>
                                        </p:attrNameLst>
                                      </p:cBhvr>
                                      <p:to>
                                        <p:strVal val="visible"/>
                                      </p:to>
                                    </p:set>
                                  </p:childTnLst>
                                </p:cTn>
                              </p:par>
                              <p:par>
                                <p:cTn id="15" presetID="42" presetClass="path" presetSubtype="0" decel="100000" fill="hold" grpId="2" nodeType="withEffect">
                                  <p:stCondLst>
                                    <p:cond delay="750"/>
                                  </p:stCondLst>
                                  <p:childTnLst>
                                    <p:animMotion origin="layout" path="M 1.66797E-6 7.40741E-7 L 1.14754 7.40741E-7 " pathEditMode="relative" rAng="0" ptsTypes="AA">
                                      <p:cBhvr>
                                        <p:cTn id="16" dur="750" spd="-100000" fill="hold"/>
                                        <p:tgtEl>
                                          <p:spTgt spid="7">
                                            <p:txEl>
                                              <p:pRg st="0" end="0"/>
                                            </p:txEl>
                                          </p:spTgt>
                                        </p:tgtEl>
                                        <p:attrNameLst>
                                          <p:attrName>ppt_x</p:attrName>
                                          <p:attrName>ppt_y</p:attrName>
                                        </p:attrNameLst>
                                      </p:cBhvr>
                                      <p:rCtr x="57377" y="0"/>
                                    </p:animMotion>
                                  </p:childTnLst>
                                </p:cTn>
                              </p:par>
                              <p:par>
                                <p:cTn id="17" presetID="1" presetClass="entr" presetSubtype="0" fill="hold" grpId="1" nodeType="withEffect">
                                  <p:stCondLst>
                                    <p:cond delay="1000"/>
                                  </p:stCondLst>
                                  <p:childTnLst>
                                    <p:set>
                                      <p:cBhvr>
                                        <p:cTn id="18" dur="1" fill="hold">
                                          <p:stCondLst>
                                            <p:cond delay="0"/>
                                          </p:stCondLst>
                                        </p:cTn>
                                        <p:tgtEl>
                                          <p:spTgt spid="8">
                                            <p:txEl>
                                              <p:pRg st="0" end="0"/>
                                            </p:txEl>
                                          </p:spTgt>
                                        </p:tgtEl>
                                        <p:attrNameLst>
                                          <p:attrName>style.visibility</p:attrName>
                                        </p:attrNameLst>
                                      </p:cBhvr>
                                      <p:to>
                                        <p:strVal val="visible"/>
                                      </p:to>
                                    </p:set>
                                  </p:childTnLst>
                                </p:cTn>
                              </p:par>
                              <p:par>
                                <p:cTn id="19" presetID="42" presetClass="path" presetSubtype="0" decel="100000" fill="hold" grpId="2" nodeType="withEffect">
                                  <p:stCondLst>
                                    <p:cond delay="1000"/>
                                  </p:stCondLst>
                                  <p:childTnLst>
                                    <p:animMotion origin="layout" path="M 1.66797E-6 7.40741E-7 L 1.14754 7.40741E-7 " pathEditMode="relative" rAng="0" ptsTypes="AA">
                                      <p:cBhvr>
                                        <p:cTn id="20" dur="750" spd="-100000" fill="hold"/>
                                        <p:tgtEl>
                                          <p:spTgt spid="8">
                                            <p:txEl>
                                              <p:pRg st="0" end="0"/>
                                            </p:txEl>
                                          </p:spTgt>
                                        </p:tgtEl>
                                        <p:attrNameLst>
                                          <p:attrName>ppt_x</p:attrName>
                                          <p:attrName>ppt_y</p:attrName>
                                        </p:attrNameLst>
                                      </p:cBhvr>
                                      <p:rCtr x="57377" y="0"/>
                                    </p:animMotion>
                                  </p:childTnLst>
                                </p:cTn>
                              </p:par>
                              <p:par>
                                <p:cTn id="21" presetID="42" presetClass="path" presetSubtype="0" decel="100000" fill="hold" grpId="0" nodeType="withEffect">
                                  <p:stCondLst>
                                    <p:cond delay="0"/>
                                  </p:stCondLst>
                                  <p:childTnLst>
                                    <p:animMotion origin="layout" path="M -1.04167E-6 -4.07407E-6 L -0.64453 -0.00115 " pathEditMode="relative" rAng="0" ptsTypes="AA">
                                      <p:cBhvr>
                                        <p:cTn id="22" dur="750" fill="hold"/>
                                        <p:tgtEl>
                                          <p:spTgt spid="9"/>
                                        </p:tgtEl>
                                        <p:attrNameLst>
                                          <p:attrName>ppt_x</p:attrName>
                                          <p:attrName>ppt_y</p:attrName>
                                        </p:attrNameLst>
                                      </p:cBhvr>
                                      <p:rCtr x="-32227" y="-69"/>
                                    </p:animMotion>
                                  </p:childTnLst>
                                </p:cTn>
                              </p:par>
                              <p:par>
                                <p:cTn id="23" presetID="42" presetClass="path" presetSubtype="0" decel="100000" fill="hold" grpId="0" nodeType="withEffect">
                                  <p:stCondLst>
                                    <p:cond delay="250"/>
                                  </p:stCondLst>
                                  <p:childTnLst>
                                    <p:animMotion origin="layout" path="M 2.29167E-6 3.7037E-6 L -0.78985 0.00324 " pathEditMode="relative" rAng="0" ptsTypes="AA">
                                      <p:cBhvr>
                                        <p:cTn id="24" dur="750" fill="hold"/>
                                        <p:tgtEl>
                                          <p:spTgt spid="6">
                                            <p:txEl>
                                              <p:pRg st="0" end="0"/>
                                            </p:txEl>
                                          </p:spTgt>
                                        </p:tgtEl>
                                        <p:attrNameLst>
                                          <p:attrName>ppt_x</p:attrName>
                                          <p:attrName>ppt_y</p:attrName>
                                        </p:attrNameLst>
                                      </p:cBhvr>
                                      <p:rCtr x="-39492" y="162"/>
                                    </p:animMotion>
                                  </p:childTnLst>
                                </p:cTn>
                              </p:par>
                              <p:par>
                                <p:cTn id="25" presetID="42" presetClass="path" presetSubtype="0" decel="100000" fill="hold" grpId="0" nodeType="withEffect">
                                  <p:stCondLst>
                                    <p:cond delay="500"/>
                                  </p:stCondLst>
                                  <p:childTnLst>
                                    <p:animMotion origin="layout" path="M -3.26828E-6 7.40741E-7 L -0.72365 0.00393 " pathEditMode="relative" rAng="0" ptsTypes="AA">
                                      <p:cBhvr>
                                        <p:cTn id="26" dur="750" fill="hold"/>
                                        <p:tgtEl>
                                          <p:spTgt spid="7">
                                            <p:txEl>
                                              <p:pRg st="0" end="0"/>
                                            </p:txEl>
                                          </p:spTgt>
                                        </p:tgtEl>
                                        <p:attrNameLst>
                                          <p:attrName>ppt_x</p:attrName>
                                          <p:attrName>ppt_y</p:attrName>
                                        </p:attrNameLst>
                                      </p:cBhvr>
                                      <p:rCtr x="-36183" y="185"/>
                                    </p:animMotion>
                                  </p:childTnLst>
                                </p:cTn>
                              </p:par>
                              <p:par>
                                <p:cTn id="27" presetID="42" presetClass="path" presetSubtype="0" decel="100000" fill="hold" grpId="0" nodeType="withEffect">
                                  <p:stCondLst>
                                    <p:cond delay="750"/>
                                  </p:stCondLst>
                                  <p:childTnLst>
                                    <p:animMotion origin="layout" path="M -3.26828E-6 7.40741E-7 L -0.72365 0.00393 " pathEditMode="relative" rAng="0" ptsTypes="AA">
                                      <p:cBhvr>
                                        <p:cTn id="28" dur="750" fill="hold"/>
                                        <p:tgtEl>
                                          <p:spTgt spid="8">
                                            <p:txEl>
                                              <p:pRg st="0" end="0"/>
                                            </p:txEl>
                                          </p:spTgt>
                                        </p:tgtEl>
                                        <p:attrNameLst>
                                          <p:attrName>ppt_x</p:attrName>
                                          <p:attrName>ppt_y</p:attrName>
                                        </p:attrNameLst>
                                      </p:cBhvr>
                                      <p:rCtr x="-36183" y="185"/>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tmplLst>
          <p:tmpl lvl="1">
            <p:tnLst>
              <p:par>
                <p:cTn presetID="42" presetClass="path" presetSubtype="0" decel="100000" fill="hold" nodeType="withEffect">
                  <p:stCondLst>
                    <p:cond delay="250"/>
                  </p:stCondLst>
                  <p:childTnLst>
                    <p:animMotion origin="layout" path="M 2.29167E-6 3.7037E-6 L -0.78985 0.00324 " pathEditMode="relative" rAng="0" ptsTypes="AA">
                      <p:cBhvr>
                        <p:cTn dur="750" fill="hold"/>
                        <p:tgtEl>
                          <p:spTgt spid="6"/>
                        </p:tgtEl>
                        <p:attrNameLst>
                          <p:attrName>ppt_x</p:attrName>
                          <p:attrName>ppt_y</p:attrName>
                        </p:attrNameLst>
                      </p:cBhvr>
                      <p:rCtr x="-39492" y="162"/>
                    </p:animMotion>
                  </p:childTnLst>
                </p:cTn>
              </p:par>
            </p:tnLst>
          </p:tmpl>
        </p:tmplLst>
      </p:bldP>
      <p:bldP spid="6" grpId="1" build="p">
        <p:tmplLst>
          <p:tmpl lvl="1">
            <p:tnLst>
              <p:par>
                <p:cTn presetID="1" presetClass="entr" presetSubtype="0" fill="hold" nodeType="withEffect">
                  <p:stCondLst>
                    <p:cond delay="500"/>
                  </p:stCondLst>
                  <p:childTnLst>
                    <p:set>
                      <p:cBhvr>
                        <p:cTn dur="1" fill="hold">
                          <p:stCondLst>
                            <p:cond delay="0"/>
                          </p:stCondLst>
                        </p:cTn>
                        <p:tgtEl>
                          <p:spTgt spid="6"/>
                        </p:tgtEl>
                        <p:attrNameLst>
                          <p:attrName>style.visibility</p:attrName>
                        </p:attrNameLst>
                      </p:cBhvr>
                      <p:to>
                        <p:strVal val="visible"/>
                      </p:to>
                    </p:set>
                  </p:childTnLst>
                </p:cTn>
              </p:par>
            </p:tnLst>
          </p:tmpl>
        </p:tmplLst>
      </p:bldP>
      <p:bldP spid="6" grpId="2" build="p">
        <p:tmplLst>
          <p:tmpl lvl="1">
            <p:tnLst>
              <p:par>
                <p:cTn presetID="42" presetClass="path" presetSubtype="0" decel="100000" fill="hold" nodeType="withEffect">
                  <p:stCondLst>
                    <p:cond delay="500"/>
                  </p:stCondLst>
                  <p:childTnLst>
                    <p:animMotion origin="layout" path="M 4.93885E-6 3.7037E-6 L 1.09367 -0.00324 " pathEditMode="relative" rAng="0" ptsTypes="AA">
                      <p:cBhvr>
                        <p:cTn dur="750" spd="-100000" fill="hold"/>
                        <p:tgtEl>
                          <p:spTgt spid="6"/>
                        </p:tgtEl>
                        <p:attrNameLst>
                          <p:attrName>ppt_x</p:attrName>
                          <p:attrName>ppt_y</p:attrName>
                        </p:attrNameLst>
                      </p:cBhvr>
                      <p:rCtr x="54684" y="-162"/>
                    </p:animMotion>
                  </p:childTnLst>
                </p:cTn>
              </p:par>
            </p:tnLst>
          </p:tmpl>
        </p:tmplLst>
      </p:bldP>
      <p:bldP spid="7" grpId="0" build="p">
        <p:tmplLst>
          <p:tmpl lvl="1">
            <p:tnLst>
              <p:par>
                <p:cTn presetID="42" presetClass="path" presetSubtype="0" decel="100000" fill="hold" nodeType="withEffect">
                  <p:stCondLst>
                    <p:cond delay="500"/>
                  </p:stCondLst>
                  <p:childTnLst>
                    <p:animMotion origin="layout" path="M -3.26828E-6 7.40741E-7 L -0.72365 0.00393 " pathEditMode="relative" rAng="0" ptsTypes="AA">
                      <p:cBhvr>
                        <p:cTn dur="750" fill="hold"/>
                        <p:tgtEl>
                          <p:spTgt spid="7"/>
                        </p:tgtEl>
                        <p:attrNameLst>
                          <p:attrName>ppt_x</p:attrName>
                          <p:attrName>ppt_y</p:attrName>
                        </p:attrNameLst>
                      </p:cBhvr>
                      <p:rCtr x="-36183" y="185"/>
                    </p:animMotion>
                  </p:childTnLst>
                </p:cTn>
              </p:par>
            </p:tnLst>
          </p:tmpl>
        </p:tmplLst>
      </p:bldP>
      <p:bldP spid="7" grpId="1" build="p">
        <p:tmplLst>
          <p:tmpl lvl="1">
            <p:tnLst>
              <p:par>
                <p:cTn presetID="1" presetClass="entr" presetSubtype="0" fill="hold" nodeType="withEffect">
                  <p:stCondLst>
                    <p:cond delay="750"/>
                  </p:stCondLst>
                  <p:childTnLst>
                    <p:set>
                      <p:cBhvr>
                        <p:cTn dur="1" fill="hold">
                          <p:stCondLst>
                            <p:cond delay="0"/>
                          </p:stCondLst>
                        </p:cTn>
                        <p:tgtEl>
                          <p:spTgt spid="7"/>
                        </p:tgtEl>
                        <p:attrNameLst>
                          <p:attrName>style.visibility</p:attrName>
                        </p:attrNameLst>
                      </p:cBhvr>
                      <p:to>
                        <p:strVal val="visible"/>
                      </p:to>
                    </p:set>
                  </p:childTnLst>
                </p:cTn>
              </p:par>
            </p:tnLst>
          </p:tmpl>
        </p:tmplLst>
      </p:bldP>
      <p:bldP spid="7" grpId="2" build="p">
        <p:tmplLst>
          <p:tmpl lvl="1">
            <p:tnLst>
              <p:par>
                <p:cTn presetID="42" presetClass="path" presetSubtype="0" decel="100000" fill="hold" nodeType="withEffect">
                  <p:stCondLst>
                    <p:cond delay="750"/>
                  </p:stCondLst>
                  <p:childTnLst>
                    <p:animMotion origin="layout" path="M 1.66797E-6 7.40741E-7 L 1.14754 7.40741E-7 " pathEditMode="relative" rAng="0" ptsTypes="AA">
                      <p:cBhvr>
                        <p:cTn dur="750" spd="-100000" fill="hold"/>
                        <p:tgtEl>
                          <p:spTgt spid="7"/>
                        </p:tgtEl>
                        <p:attrNameLst>
                          <p:attrName>ppt_x</p:attrName>
                          <p:attrName>ppt_y</p:attrName>
                        </p:attrNameLst>
                      </p:cBhvr>
                      <p:rCtr x="57377" y="0"/>
                    </p:animMotion>
                  </p:childTnLst>
                </p:cTn>
              </p:par>
            </p:tnLst>
          </p:tmpl>
        </p:tmplLst>
      </p:bldP>
      <p:bldP spid="8" grpId="0" build="p">
        <p:tmplLst>
          <p:tmpl lvl="1">
            <p:tnLst>
              <p:par>
                <p:cTn presetID="42" presetClass="path" presetSubtype="0" decel="100000" fill="hold" nodeType="withEffect">
                  <p:stCondLst>
                    <p:cond delay="750"/>
                  </p:stCondLst>
                  <p:childTnLst>
                    <p:animMotion origin="layout" path="M -3.26828E-6 7.40741E-7 L -0.72365 0.00393 " pathEditMode="relative" rAng="0" ptsTypes="AA">
                      <p:cBhvr>
                        <p:cTn dur="750" fill="hold"/>
                        <p:tgtEl>
                          <p:spTgt spid="8"/>
                        </p:tgtEl>
                        <p:attrNameLst>
                          <p:attrName>ppt_x</p:attrName>
                          <p:attrName>ppt_y</p:attrName>
                        </p:attrNameLst>
                      </p:cBhvr>
                      <p:rCtr x="-36183" y="185"/>
                    </p:animMotion>
                  </p:childTnLst>
                </p:cTn>
              </p:par>
            </p:tnLst>
          </p:tmpl>
        </p:tmplLst>
      </p:bldP>
      <p:bldP spid="8" grpId="1" build="p">
        <p:tmplLst>
          <p:tmpl lvl="1">
            <p:tnLst>
              <p:par>
                <p:cTn presetID="1" presetClass="entr" presetSubtype="0" fill="hold" nodeType="withEffect">
                  <p:stCondLst>
                    <p:cond delay="1000"/>
                  </p:stCondLst>
                  <p:childTnLst>
                    <p:set>
                      <p:cBhvr>
                        <p:cTn dur="1" fill="hold">
                          <p:stCondLst>
                            <p:cond delay="0"/>
                          </p:stCondLst>
                        </p:cTn>
                        <p:tgtEl>
                          <p:spTgt spid="8"/>
                        </p:tgtEl>
                        <p:attrNameLst>
                          <p:attrName>style.visibility</p:attrName>
                        </p:attrNameLst>
                      </p:cBhvr>
                      <p:to>
                        <p:strVal val="visible"/>
                      </p:to>
                    </p:set>
                  </p:childTnLst>
                </p:cTn>
              </p:par>
            </p:tnLst>
          </p:tmpl>
        </p:tmplLst>
      </p:bldP>
      <p:bldP spid="8" grpId="2" build="p">
        <p:tmplLst>
          <p:tmpl lvl="1">
            <p:tnLst>
              <p:par>
                <p:cTn presetID="42" presetClass="path" presetSubtype="0" decel="100000" fill="hold" nodeType="withEffect">
                  <p:stCondLst>
                    <p:cond delay="1000"/>
                  </p:stCondLst>
                  <p:childTnLst>
                    <p:animMotion origin="layout" path="M 1.66797E-6 7.40741E-7 L 1.14754 7.40741E-7 " pathEditMode="relative" rAng="0" ptsTypes="AA">
                      <p:cBhvr>
                        <p:cTn dur="750" spd="-100000" fill="hold"/>
                        <p:tgtEl>
                          <p:spTgt spid="8"/>
                        </p:tgtEl>
                        <p:attrNameLst>
                          <p:attrName>ppt_x</p:attrName>
                          <p:attrName>ppt_y</p:attrName>
                        </p:attrNameLst>
                      </p:cBhvr>
                      <p:rCtr x="57377" y="0"/>
                    </p:animMotion>
                  </p:childTnLst>
                </p:cTn>
              </p:par>
            </p:tnLst>
          </p:tmpl>
        </p:tmplLst>
      </p:bldP>
      <p:bldP spid="9" grpId="0"/>
      <p:bldP spid="9" grpId="1"/>
      <p:bldP spid="9" grpId="2"/>
    </p:bld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81000" y="776103"/>
            <a:ext cx="8363938" cy="747897"/>
          </a:xfrm>
        </p:spPr>
        <p:txBody>
          <a:bodyPr/>
          <a:lstStyle>
            <a:lvl1pPr>
              <a:defRPr sz="5400"/>
            </a:lvl1pPr>
          </a:lstStyle>
          <a:p>
            <a:r>
              <a:rPr lang="en-US" dirty="0" smtClean="0"/>
              <a:t>Master title style</a:t>
            </a:r>
            <a:endParaRPr lang="en-US" dirty="0"/>
          </a:p>
        </p:txBody>
      </p:sp>
      <p:sp>
        <p:nvSpPr>
          <p:cNvPr id="5" name="TextBox 4"/>
          <p:cNvSpPr txBox="1"/>
          <p:nvPr/>
        </p:nvSpPr>
        <p:spPr>
          <a:xfrm>
            <a:off x="4773601" y="6505545"/>
            <a:ext cx="4063796" cy="200055"/>
          </a:xfrm>
          <a:prstGeom prst="rect">
            <a:avLst/>
          </a:prstGeom>
          <a:noFill/>
        </p:spPr>
        <p:txBody>
          <a:bodyPr wrap="square" rtlCol="0">
            <a:spAutoFit/>
          </a:bodyPr>
          <a:lstStyle/>
          <a:p>
            <a:pPr marL="0" marR="0" indent="0" algn="r" defTabSz="914363" rtl="0" eaLnBrk="1" fontAlgn="auto" latinLnBrk="0" hangingPunct="1">
              <a:lnSpc>
                <a:spcPct val="100000"/>
              </a:lnSpc>
              <a:spcBef>
                <a:spcPts val="0"/>
              </a:spcBef>
              <a:spcAft>
                <a:spcPts val="0"/>
              </a:spcAft>
              <a:buClrTx/>
              <a:buSzTx/>
              <a:buFontTx/>
              <a:buNone/>
              <a:tabLst/>
              <a:defRPr/>
            </a:pPr>
            <a:fld id="{40B76143-9258-4AEE-9511-E300703853D1}" type="slidenum">
              <a:rPr lang="en-US" sz="700" smtClean="0">
                <a:solidFill>
                  <a:schemeClr val="bg1">
                    <a:lumMod val="50000"/>
                  </a:schemeClr>
                </a:solidFill>
                <a:latin typeface="Segoe UI" pitchFamily="34" charset="0"/>
                <a:ea typeface="Segoe UI" pitchFamily="34" charset="0"/>
                <a:cs typeface="Segoe UI" pitchFamily="34" charset="0"/>
              </a:rPr>
              <a:pPr marL="0" marR="0" indent="0" algn="r" defTabSz="914363" rtl="0" eaLnBrk="1" fontAlgn="auto" latinLnBrk="0" hangingPunct="1">
                <a:lnSpc>
                  <a:spcPct val="100000"/>
                </a:lnSpc>
                <a:spcBef>
                  <a:spcPts val="0"/>
                </a:spcBef>
                <a:spcAft>
                  <a:spcPts val="0"/>
                </a:spcAft>
                <a:buClrTx/>
                <a:buSzTx/>
                <a:buFontTx/>
                <a:buNone/>
                <a:tabLst/>
                <a:defRPr/>
              </a:pPr>
              <a:t>‹#›</a:t>
            </a:fld>
            <a:r>
              <a:rPr lang="en-US" sz="700" dirty="0" smtClean="0">
                <a:solidFill>
                  <a:schemeClr val="bg1">
                    <a:lumMod val="50000"/>
                  </a:schemeClr>
                </a:solidFill>
                <a:latin typeface="Segoe UI" pitchFamily="34" charset="0"/>
                <a:ea typeface="Segoe UI" pitchFamily="34" charset="0"/>
                <a:cs typeface="Segoe UI" pitchFamily="34" charset="0"/>
              </a:rPr>
              <a:t>    |SharePoint Saturday</a:t>
            </a:r>
            <a:r>
              <a:rPr lang="en-US" sz="700" baseline="0" dirty="0" smtClean="0">
                <a:solidFill>
                  <a:schemeClr val="bg1">
                    <a:lumMod val="50000"/>
                  </a:schemeClr>
                </a:solidFill>
                <a:latin typeface="Segoe UI" pitchFamily="34" charset="0"/>
                <a:ea typeface="Segoe UI" pitchFamily="34" charset="0"/>
                <a:cs typeface="Segoe UI" pitchFamily="34" charset="0"/>
              </a:rPr>
              <a:t> Atlanta</a:t>
            </a:r>
            <a:endParaRPr lang="en-US" sz="700" dirty="0" smtClean="0">
              <a:solidFill>
                <a:schemeClr val="bg1">
                  <a:lumMod val="50000"/>
                </a:schemeClr>
              </a:solidFill>
              <a:latin typeface="Segoe UI" pitchFamily="34" charset="0"/>
              <a:ea typeface="Segoe UI" pitchFamily="34" charset="0"/>
              <a:cs typeface="Segoe UI" pitchFamily="34" charset="0"/>
            </a:endParaRP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309360" y="0"/>
            <a:ext cx="2834640" cy="629920"/>
          </a:xfrm>
          <a:prstGeom prst="rect">
            <a:avLst/>
          </a:prstGeom>
        </p:spPr>
      </p:pic>
      <p:sp>
        <p:nvSpPr>
          <p:cNvPr id="7" name="TextBox 6"/>
          <p:cNvSpPr txBox="1"/>
          <p:nvPr userDrawn="1"/>
        </p:nvSpPr>
        <p:spPr>
          <a:xfrm>
            <a:off x="4773601" y="6505545"/>
            <a:ext cx="4063796" cy="200055"/>
          </a:xfrm>
          <a:prstGeom prst="rect">
            <a:avLst/>
          </a:prstGeom>
          <a:noFill/>
        </p:spPr>
        <p:txBody>
          <a:bodyPr wrap="square" rtlCol="0">
            <a:spAutoFit/>
          </a:bodyPr>
          <a:lstStyle/>
          <a:p>
            <a:pPr marL="0" marR="0" indent="0" algn="r" defTabSz="914363" rtl="0" eaLnBrk="1" fontAlgn="auto" latinLnBrk="0" hangingPunct="1">
              <a:lnSpc>
                <a:spcPct val="100000"/>
              </a:lnSpc>
              <a:spcBef>
                <a:spcPts val="0"/>
              </a:spcBef>
              <a:spcAft>
                <a:spcPts val="0"/>
              </a:spcAft>
              <a:buClrTx/>
              <a:buSzTx/>
              <a:buFontTx/>
              <a:buNone/>
              <a:tabLst/>
              <a:defRPr/>
            </a:pPr>
            <a:fld id="{40B76143-9258-4AEE-9511-E300703853D1}" type="slidenum">
              <a:rPr lang="en-US" sz="700" smtClean="0">
                <a:solidFill>
                  <a:schemeClr val="bg1">
                    <a:lumMod val="50000"/>
                  </a:schemeClr>
                </a:solidFill>
                <a:latin typeface="Segoe UI" pitchFamily="34" charset="0"/>
                <a:ea typeface="Segoe UI" pitchFamily="34" charset="0"/>
                <a:cs typeface="Segoe UI" pitchFamily="34" charset="0"/>
              </a:rPr>
              <a:pPr marL="0" marR="0" indent="0" algn="r" defTabSz="914363" rtl="0" eaLnBrk="1" fontAlgn="auto" latinLnBrk="0" hangingPunct="1">
                <a:lnSpc>
                  <a:spcPct val="100000"/>
                </a:lnSpc>
                <a:spcBef>
                  <a:spcPts val="0"/>
                </a:spcBef>
                <a:spcAft>
                  <a:spcPts val="0"/>
                </a:spcAft>
                <a:buClrTx/>
                <a:buSzTx/>
                <a:buFontTx/>
                <a:buNone/>
                <a:tabLst/>
                <a:defRPr/>
              </a:pPr>
              <a:t>‹#›</a:t>
            </a:fld>
            <a:r>
              <a:rPr lang="en-US" sz="700" dirty="0" smtClean="0">
                <a:solidFill>
                  <a:schemeClr val="bg1">
                    <a:lumMod val="50000"/>
                  </a:schemeClr>
                </a:solidFill>
                <a:latin typeface="Segoe UI" pitchFamily="34" charset="0"/>
                <a:ea typeface="Segoe UI" pitchFamily="34" charset="0"/>
                <a:cs typeface="Segoe UI" pitchFamily="34" charset="0"/>
              </a:rPr>
              <a:t>    |SharePoint Saturday</a:t>
            </a:r>
            <a:r>
              <a:rPr lang="en-US" sz="700" baseline="0" dirty="0" smtClean="0">
                <a:solidFill>
                  <a:schemeClr val="bg1">
                    <a:lumMod val="50000"/>
                  </a:schemeClr>
                </a:solidFill>
                <a:latin typeface="Segoe UI" pitchFamily="34" charset="0"/>
                <a:ea typeface="Segoe UI" pitchFamily="34" charset="0"/>
                <a:cs typeface="Segoe UI" pitchFamily="34" charset="0"/>
              </a:rPr>
              <a:t> Atlanta</a:t>
            </a:r>
            <a:endParaRPr lang="en-US" sz="700" dirty="0" smtClean="0">
              <a:solidFill>
                <a:schemeClr val="bg1">
                  <a:lumMod val="50000"/>
                </a:schemeClr>
              </a:solidFill>
              <a:latin typeface="Segoe UI" pitchFamily="34" charset="0"/>
              <a:ea typeface="Segoe UI" pitchFamily="34" charset="0"/>
              <a:cs typeface="Segoe UI" pitchFamily="34" charset="0"/>
            </a:endParaRPr>
          </a:p>
        </p:txBody>
      </p:sp>
      <p:pic>
        <p:nvPicPr>
          <p:cNvPr id="8" name="Picture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309360" y="0"/>
            <a:ext cx="2834640" cy="629920"/>
          </a:xfrm>
          <a:prstGeom prst="rect">
            <a:avLst/>
          </a:prstGeom>
        </p:spPr>
      </p:pic>
    </p:spTree>
    <p:extLst>
      <p:ext uri="{BB962C8B-B14F-4D97-AF65-F5344CB8AC3E}">
        <p14:creationId xmlns:p14="http://schemas.microsoft.com/office/powerpoint/2010/main" val="1583204789"/>
      </p:ext>
    </p:extLst>
  </p:cSld>
  <p:clrMapOvr>
    <a:masterClrMapping/>
  </p:clrMapOvr>
  <p:transition spd="slow">
    <p:push/>
  </p:transition>
  <p:timing>
    <p:tnLst>
      <p:par>
        <p:cTn id="1" dur="indefinite" restart="never" nodeType="tmRoot"/>
      </p:par>
    </p:tn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type="blank" preserve="1">
  <p:cSld name="Blank">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915358285"/>
      </p:ext>
    </p:extLst>
  </p:cSld>
  <p:clrMapOvr>
    <a:masterClrMapping/>
  </p:clrMapOvr>
  <p:transition spd="slow">
    <p:push/>
  </p:transition>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p:cSld name="Black Layout - Title and Conten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bwMode="white"/>
        <p:txBody>
          <a:bodyPr/>
          <a:lstStyle>
            <a:lvl1pPr>
              <a:defRPr>
                <a:gradFill flip="none" rotWithShape="1">
                  <a:gsLst>
                    <a:gs pos="833">
                      <a:srgbClr val="FFFFFF"/>
                    </a:gs>
                    <a:gs pos="100000">
                      <a:srgbClr val="FFFFFF"/>
                    </a:gs>
                  </a:gsLst>
                  <a:lin ang="5400000" scaled="0"/>
                  <a:tileRect/>
                </a:gradFill>
              </a:defRPr>
            </a:lvl1pPr>
          </a:lstStyle>
          <a:p>
            <a:r>
              <a:rPr lang="en-US" dirty="0" smtClean="0"/>
              <a:t>Master title style</a:t>
            </a:r>
            <a:endParaRPr lang="en-US" dirty="0"/>
          </a:p>
        </p:txBody>
      </p:sp>
      <p:sp>
        <p:nvSpPr>
          <p:cNvPr id="6" name="Text Placeholder 5"/>
          <p:cNvSpPr>
            <a:spLocks noGrp="1"/>
          </p:cNvSpPr>
          <p:nvPr>
            <p:ph type="body" sz="quarter" idx="10"/>
          </p:nvPr>
        </p:nvSpPr>
        <p:spPr bwMode="white">
          <a:xfrm>
            <a:off x="389436" y="1447800"/>
            <a:ext cx="8363938" cy="2000548"/>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defRPr>
            </a:lvl1pPr>
            <a:lvl2pPr>
              <a:buClr>
                <a:srgbClr val="FFFFFF"/>
              </a:buClr>
              <a:buSzPct val="70000"/>
              <a:buFont typeface="Wingdings" pitchFamily="2" charset="2"/>
              <a:buChar char="l"/>
              <a:defRPr>
                <a:gradFill>
                  <a:gsLst>
                    <a:gs pos="0">
                      <a:srgbClr val="FFFFFF"/>
                    </a:gs>
                    <a:gs pos="86000">
                      <a:srgbClr val="FFFFFF"/>
                    </a:gs>
                  </a:gsLst>
                  <a:lin ang="5400000" scaled="0"/>
                </a:gradFill>
              </a:defRPr>
            </a:lvl2pPr>
            <a:lvl3pPr>
              <a:buClr>
                <a:srgbClr val="FFFFFF"/>
              </a:buClr>
              <a:buSzPct val="70000"/>
              <a:buFont typeface="Wingdings" pitchFamily="2" charset="2"/>
              <a:buChar char="l"/>
              <a:defRPr>
                <a:gradFill>
                  <a:gsLst>
                    <a:gs pos="0">
                      <a:srgbClr val="FFFFFF"/>
                    </a:gs>
                    <a:gs pos="86000">
                      <a:srgbClr val="FFFFFF"/>
                    </a:gs>
                  </a:gsLst>
                  <a:lin ang="5400000" scaled="0"/>
                </a:gradFill>
              </a:defRPr>
            </a:lvl3pPr>
            <a:lvl4pPr>
              <a:buClr>
                <a:srgbClr val="FFFFFF"/>
              </a:buClr>
              <a:buSzPct val="70000"/>
              <a:buFont typeface="Wingdings" pitchFamily="2" charset="2"/>
              <a:buChar char="l"/>
              <a:defRPr>
                <a:gradFill>
                  <a:gsLst>
                    <a:gs pos="0">
                      <a:srgbClr val="FFFFFF"/>
                    </a:gs>
                    <a:gs pos="86000">
                      <a:srgbClr val="FFFFFF"/>
                    </a:gs>
                  </a:gsLst>
                  <a:lin ang="5400000" scaled="0"/>
                </a:gradFill>
              </a:defRPr>
            </a:lvl4pPr>
            <a:lvl5pPr>
              <a:buClr>
                <a:srgbClr val="FFFFFF"/>
              </a:buClr>
              <a:buSzPct val="70000"/>
              <a:buFont typeface="Wingdings" pitchFamily="2" charset="2"/>
              <a:buChar char="l"/>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686491013"/>
      </p:ext>
    </p:extLst>
  </p:cSld>
  <p:clrMapOvr>
    <a:masterClrMapping/>
  </p:clrMapOvr>
  <p:transition spd="slow">
    <p:push/>
  </p:transition>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bwMode="white"/>
        <p:txBody>
          <a:bodyPr/>
          <a:lstStyle>
            <a:lvl1pPr>
              <a:defRPr>
                <a:gradFill>
                  <a:gsLst>
                    <a:gs pos="0">
                      <a:srgbClr val="FFFFFF"/>
                    </a:gs>
                    <a:gs pos="100000">
                      <a:srgbClr val="FFFFFF"/>
                    </a:gs>
                  </a:gsLst>
                  <a:lin ang="5400000" scaled="0"/>
                </a:gradFill>
              </a:defRPr>
            </a:lvl1pPr>
          </a:lstStyle>
          <a:p>
            <a:r>
              <a:rPr lang="en-US" dirty="0" smtClean="0"/>
              <a:t>Master title style</a:t>
            </a:r>
            <a:endParaRPr lang="en-US" dirty="0"/>
          </a:p>
        </p:txBody>
      </p:sp>
      <p:sp>
        <p:nvSpPr>
          <p:cNvPr id="6" name="Text Placeholder 5"/>
          <p:cNvSpPr>
            <a:spLocks noGrp="1"/>
          </p:cNvSpPr>
          <p:nvPr>
            <p:ph type="body" sz="quarter" idx="10"/>
          </p:nvPr>
        </p:nvSpPr>
        <p:spPr bwMode="white">
          <a:xfrm>
            <a:off x="389436" y="1447800"/>
            <a:ext cx="8363938" cy="2000548"/>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defRPr>
            </a:lvl1pPr>
            <a:lvl2pPr>
              <a:buClr>
                <a:srgbClr val="FFFFFF"/>
              </a:buClr>
              <a:buSzPct val="70000"/>
              <a:buFont typeface="Wingdings" pitchFamily="2" charset="2"/>
              <a:buChar char="l"/>
              <a:defRPr>
                <a:gradFill>
                  <a:gsLst>
                    <a:gs pos="0">
                      <a:srgbClr val="FFFFFF"/>
                    </a:gs>
                    <a:gs pos="86000">
                      <a:srgbClr val="FFFFFF"/>
                    </a:gs>
                  </a:gsLst>
                  <a:lin ang="5400000" scaled="0"/>
                </a:gradFill>
              </a:defRPr>
            </a:lvl2pPr>
            <a:lvl3pPr>
              <a:buClr>
                <a:srgbClr val="FFFFFF"/>
              </a:buClr>
              <a:buSzPct val="70000"/>
              <a:buFont typeface="Wingdings" pitchFamily="2" charset="2"/>
              <a:buChar char="l"/>
              <a:defRPr>
                <a:gradFill>
                  <a:gsLst>
                    <a:gs pos="0">
                      <a:srgbClr val="FFFFFF"/>
                    </a:gs>
                    <a:gs pos="86000">
                      <a:srgbClr val="FFFFFF"/>
                    </a:gs>
                  </a:gsLst>
                  <a:lin ang="5400000" scaled="0"/>
                </a:gradFill>
              </a:defRPr>
            </a:lvl3pPr>
            <a:lvl4pPr>
              <a:buClr>
                <a:srgbClr val="FFFFFF"/>
              </a:buClr>
              <a:buSzPct val="70000"/>
              <a:buFont typeface="Wingdings" pitchFamily="2" charset="2"/>
              <a:buChar char="l"/>
              <a:defRPr>
                <a:gradFill>
                  <a:gsLst>
                    <a:gs pos="0">
                      <a:srgbClr val="FFFFFF"/>
                    </a:gs>
                    <a:gs pos="86000">
                      <a:srgbClr val="FFFFFF"/>
                    </a:gs>
                  </a:gsLst>
                  <a:lin ang="5400000" scaled="0"/>
                </a:gradFill>
              </a:defRPr>
            </a:lvl4pPr>
            <a:lvl5pPr>
              <a:buClr>
                <a:srgbClr val="FFFFFF"/>
              </a:buClr>
              <a:buSzPct val="70000"/>
              <a:buFont typeface="Wingdings" pitchFamily="2" charset="2"/>
              <a:buChar char="l"/>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6"/>
          <p:cNvSpPr>
            <a:spLocks noGrp="1"/>
          </p:cNvSpPr>
          <p:nvPr>
            <p:ph type="body" sz="quarter" idx="11"/>
          </p:nvPr>
        </p:nvSpPr>
        <p:spPr>
          <a:xfrm>
            <a:off x="1" y="6238877"/>
            <a:ext cx="9144001" cy="619125"/>
          </a:xfrm>
          <a:solidFill>
            <a:srgbClr val="FFFF99"/>
          </a:solidFill>
        </p:spPr>
        <p:txBody>
          <a:bodyPr wrap="square" lIns="152394" tIns="76197" rIns="152394" bIns="76197" anchor="b" anchorCtr="0">
            <a:noAutofit/>
          </a:bodyPr>
          <a:lstStyle>
            <a:lvl1pPr algn="r">
              <a:buFont typeface="Arial" pitchFamily="34" charset="0"/>
              <a:buNone/>
              <a:defRPr spc="-50" baseline="0">
                <a:gradFill>
                  <a:gsLst>
                    <a:gs pos="0">
                      <a:srgbClr val="000000"/>
                    </a:gs>
                    <a:gs pos="100000">
                      <a:srgbClr val="000000"/>
                    </a:gs>
                  </a:gsLst>
                  <a:lin ang="5400000" scaled="0"/>
                </a:gradFill>
                <a:effectLst/>
                <a:latin typeface="Segoe UI" pitchFamily="34" charset="0"/>
              </a:defRPr>
            </a:lvl1pPr>
          </a:lstStyle>
          <a:p>
            <a:pPr lvl="0"/>
            <a:r>
              <a:rPr lang="en-US" smtClean="0"/>
              <a:t>Click to edit Master text styles</a:t>
            </a:r>
          </a:p>
        </p:txBody>
      </p:sp>
    </p:spTree>
    <p:extLst>
      <p:ext uri="{BB962C8B-B14F-4D97-AF65-F5344CB8AC3E}">
        <p14:creationId xmlns:p14="http://schemas.microsoft.com/office/powerpoint/2010/main" val="3944251138"/>
      </p:ext>
    </p:extLst>
  </p:cSld>
  <p:clrMapOvr>
    <a:masterClrMapping/>
  </p:clrMapOvr>
  <p:transition spd="slow">
    <p:push/>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81000" y="769203"/>
            <a:ext cx="8363938" cy="830997"/>
          </a:xfrm>
        </p:spPr>
        <p:txBody>
          <a:bodyPr/>
          <a:lstStyle/>
          <a:p>
            <a:r>
              <a:rPr lang="en-US" dirty="0" smtClean="0"/>
              <a:t>Master title style</a:t>
            </a:r>
            <a:endParaRPr lang="en-US" dirty="0"/>
          </a:p>
        </p:txBody>
      </p:sp>
      <p:sp>
        <p:nvSpPr>
          <p:cNvPr id="5" name="Text Placeholder 4"/>
          <p:cNvSpPr>
            <a:spLocks noGrp="1"/>
          </p:cNvSpPr>
          <p:nvPr>
            <p:ph type="body" sz="quarter" idx="10"/>
          </p:nvPr>
        </p:nvSpPr>
        <p:spPr>
          <a:xfrm>
            <a:off x="381000" y="1905000"/>
            <a:ext cx="8363938" cy="2609945"/>
          </a:xfrm>
        </p:spPr>
        <p:txBody>
          <a:bodyPr/>
          <a:lstStyle>
            <a:lvl1pPr marL="347663" indent="-347663">
              <a:defRPr sz="3200"/>
            </a:lvl1pPr>
            <a:lvl2pPr marL="744538" indent="-284163">
              <a:defRPr sz="3200"/>
            </a:lvl2pPr>
            <a:lvl3pPr marL="1143000" indent="-287338">
              <a:defRPr sz="3200"/>
            </a:lvl3pPr>
            <a:lvl4pPr marL="1490663" indent="-231775">
              <a:defRPr sz="3200"/>
            </a:lvl4pPr>
            <a:lvl5pPr marL="1828800" indent="-223838">
              <a:defRPr sz="32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7" name="Picture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309360" y="0"/>
            <a:ext cx="2834640" cy="629920"/>
          </a:xfrm>
          <a:prstGeom prst="rect">
            <a:avLst/>
          </a:prstGeom>
        </p:spPr>
      </p:pic>
      <p:sp>
        <p:nvSpPr>
          <p:cNvPr id="9" name="TextBox 8"/>
          <p:cNvSpPr txBox="1"/>
          <p:nvPr userDrawn="1"/>
        </p:nvSpPr>
        <p:spPr>
          <a:xfrm>
            <a:off x="4773601" y="6505545"/>
            <a:ext cx="4063796" cy="200055"/>
          </a:xfrm>
          <a:prstGeom prst="rect">
            <a:avLst/>
          </a:prstGeom>
          <a:noFill/>
        </p:spPr>
        <p:txBody>
          <a:bodyPr wrap="square" rtlCol="0">
            <a:spAutoFit/>
          </a:bodyPr>
          <a:lstStyle/>
          <a:p>
            <a:pPr marL="0" marR="0" indent="0" algn="r" defTabSz="914363" rtl="0" eaLnBrk="1" fontAlgn="auto" latinLnBrk="0" hangingPunct="1">
              <a:lnSpc>
                <a:spcPct val="100000"/>
              </a:lnSpc>
              <a:spcBef>
                <a:spcPts val="0"/>
              </a:spcBef>
              <a:spcAft>
                <a:spcPts val="0"/>
              </a:spcAft>
              <a:buClrTx/>
              <a:buSzTx/>
              <a:buFontTx/>
              <a:buNone/>
              <a:tabLst/>
              <a:defRPr/>
            </a:pPr>
            <a:fld id="{40B76143-9258-4AEE-9511-E300703853D1}" type="slidenum">
              <a:rPr lang="en-US" sz="700" smtClean="0">
                <a:solidFill>
                  <a:schemeClr val="bg1">
                    <a:lumMod val="50000"/>
                  </a:schemeClr>
                </a:solidFill>
                <a:latin typeface="Segoe UI" pitchFamily="34" charset="0"/>
                <a:ea typeface="Segoe UI" pitchFamily="34" charset="0"/>
                <a:cs typeface="Segoe UI" pitchFamily="34" charset="0"/>
              </a:rPr>
              <a:pPr marL="0" marR="0" indent="0" algn="r" defTabSz="914363" rtl="0" eaLnBrk="1" fontAlgn="auto" latinLnBrk="0" hangingPunct="1">
                <a:lnSpc>
                  <a:spcPct val="100000"/>
                </a:lnSpc>
                <a:spcBef>
                  <a:spcPts val="0"/>
                </a:spcBef>
                <a:spcAft>
                  <a:spcPts val="0"/>
                </a:spcAft>
                <a:buClrTx/>
                <a:buSzTx/>
                <a:buFontTx/>
                <a:buNone/>
                <a:tabLst/>
                <a:defRPr/>
              </a:pPr>
              <a:t>‹#›</a:t>
            </a:fld>
            <a:r>
              <a:rPr lang="en-US" sz="700" dirty="0" smtClean="0">
                <a:solidFill>
                  <a:schemeClr val="bg1">
                    <a:lumMod val="50000"/>
                  </a:schemeClr>
                </a:solidFill>
                <a:latin typeface="Segoe UI" pitchFamily="34" charset="0"/>
                <a:ea typeface="Segoe UI" pitchFamily="34" charset="0"/>
                <a:cs typeface="Segoe UI" pitchFamily="34" charset="0"/>
              </a:rPr>
              <a:t>    |SharePoint Saturday</a:t>
            </a:r>
            <a:r>
              <a:rPr lang="en-US" sz="700" baseline="0" dirty="0" smtClean="0">
                <a:solidFill>
                  <a:schemeClr val="bg1">
                    <a:lumMod val="50000"/>
                  </a:schemeClr>
                </a:solidFill>
                <a:latin typeface="Segoe UI" pitchFamily="34" charset="0"/>
                <a:ea typeface="Segoe UI" pitchFamily="34" charset="0"/>
                <a:cs typeface="Segoe UI" pitchFamily="34" charset="0"/>
              </a:rPr>
              <a:t> Atlanta</a:t>
            </a:r>
            <a:endParaRPr lang="en-US" sz="700" dirty="0" smtClean="0">
              <a:solidFill>
                <a:schemeClr val="bg1">
                  <a:lumMod val="50000"/>
                </a:schemeClr>
              </a:soli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171306196"/>
      </p:ext>
    </p:extLst>
  </p:cSld>
  <p:clrMapOvr>
    <a:masterClrMapping/>
  </p:clrMapOvr>
  <p:transition spd="slow">
    <p:push/>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99062" y="753070"/>
            <a:ext cx="8363938" cy="923330"/>
          </a:xfrm>
        </p:spPr>
        <p:txBody>
          <a:bodyPr/>
          <a:lstStyle>
            <a:lvl1pPr>
              <a:lnSpc>
                <a:spcPct val="100000"/>
              </a:lnSpc>
              <a:defRPr>
                <a:gradFill flip="none" rotWithShape="1">
                  <a:gsLst>
                    <a:gs pos="0">
                      <a:schemeClr val="bg1"/>
                    </a:gs>
                    <a:gs pos="86000">
                      <a:schemeClr val="bg1"/>
                    </a:gs>
                  </a:gsLst>
                  <a:lin ang="5400000" scaled="0"/>
                  <a:tileRect/>
                </a:gradFill>
              </a:defRPr>
            </a:lvl1pPr>
          </a:lstStyle>
          <a:p>
            <a:r>
              <a:rPr lang="en-US" dirty="0" smtClean="0"/>
              <a:t>Master title style</a:t>
            </a:r>
            <a:endParaRPr lang="en-US" dirty="0"/>
          </a:p>
        </p:txBody>
      </p:sp>
      <p:sp>
        <p:nvSpPr>
          <p:cNvPr id="3" name="Content Placeholder 2"/>
          <p:cNvSpPr>
            <a:spLocks noGrp="1"/>
          </p:cNvSpPr>
          <p:nvPr>
            <p:ph idx="1"/>
          </p:nvPr>
        </p:nvSpPr>
        <p:spPr>
          <a:xfrm>
            <a:off x="380770" y="1905000"/>
            <a:ext cx="8363938" cy="2609945"/>
          </a:xfrm>
        </p:spPr>
        <p:txBody>
          <a:bodyPr/>
          <a:lstStyle>
            <a:lvl1pPr>
              <a:lnSpc>
                <a:spcPct val="90000"/>
              </a:lnSpc>
              <a:defRPr sz="3200"/>
            </a:lvl1pPr>
            <a:lvl2pPr>
              <a:lnSpc>
                <a:spcPct val="90000"/>
              </a:lnSpc>
              <a:defRPr sz="3200"/>
            </a:lvl2pPr>
            <a:lvl3pPr>
              <a:lnSpc>
                <a:spcPct val="90000"/>
              </a:lnSpc>
              <a:defRPr sz="3200"/>
            </a:lvl3pPr>
            <a:lvl4pPr>
              <a:lnSpc>
                <a:spcPct val="90000"/>
              </a:lnSpc>
              <a:defRPr sz="3200"/>
            </a:lvl4pPr>
            <a:lvl5pPr>
              <a:lnSpc>
                <a:spcPct val="90000"/>
              </a:lnSpc>
              <a:defRPr sz="32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6" name="Picture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309360" y="0"/>
            <a:ext cx="2834640" cy="629920"/>
          </a:xfrm>
          <a:prstGeom prst="rect">
            <a:avLst/>
          </a:prstGeom>
        </p:spPr>
      </p:pic>
      <p:sp>
        <p:nvSpPr>
          <p:cNvPr id="9" name="TextBox 8"/>
          <p:cNvSpPr txBox="1"/>
          <p:nvPr userDrawn="1"/>
        </p:nvSpPr>
        <p:spPr>
          <a:xfrm>
            <a:off x="4773601" y="6505545"/>
            <a:ext cx="4063796" cy="200055"/>
          </a:xfrm>
          <a:prstGeom prst="rect">
            <a:avLst/>
          </a:prstGeom>
          <a:noFill/>
        </p:spPr>
        <p:txBody>
          <a:bodyPr wrap="square" rtlCol="0">
            <a:spAutoFit/>
          </a:bodyPr>
          <a:lstStyle/>
          <a:p>
            <a:pPr marL="0" marR="0" indent="0" algn="r" defTabSz="914363" rtl="0" eaLnBrk="1" fontAlgn="auto" latinLnBrk="0" hangingPunct="1">
              <a:lnSpc>
                <a:spcPct val="100000"/>
              </a:lnSpc>
              <a:spcBef>
                <a:spcPts val="0"/>
              </a:spcBef>
              <a:spcAft>
                <a:spcPts val="0"/>
              </a:spcAft>
              <a:buClrTx/>
              <a:buSzTx/>
              <a:buFontTx/>
              <a:buNone/>
              <a:tabLst/>
              <a:defRPr/>
            </a:pPr>
            <a:fld id="{40B76143-9258-4AEE-9511-E300703853D1}" type="slidenum">
              <a:rPr lang="en-US" sz="700" smtClean="0">
                <a:solidFill>
                  <a:schemeClr val="bg1">
                    <a:lumMod val="50000"/>
                  </a:schemeClr>
                </a:solidFill>
                <a:latin typeface="Segoe UI" pitchFamily="34" charset="0"/>
                <a:ea typeface="Segoe UI" pitchFamily="34" charset="0"/>
                <a:cs typeface="Segoe UI" pitchFamily="34" charset="0"/>
              </a:rPr>
              <a:pPr marL="0" marR="0" indent="0" algn="r" defTabSz="914363" rtl="0" eaLnBrk="1" fontAlgn="auto" latinLnBrk="0" hangingPunct="1">
                <a:lnSpc>
                  <a:spcPct val="100000"/>
                </a:lnSpc>
                <a:spcBef>
                  <a:spcPts val="0"/>
                </a:spcBef>
                <a:spcAft>
                  <a:spcPts val="0"/>
                </a:spcAft>
                <a:buClrTx/>
                <a:buSzTx/>
                <a:buFontTx/>
                <a:buNone/>
                <a:tabLst/>
                <a:defRPr/>
              </a:pPr>
              <a:t>‹#›</a:t>
            </a:fld>
            <a:r>
              <a:rPr lang="en-US" sz="700" dirty="0" smtClean="0">
                <a:solidFill>
                  <a:schemeClr val="bg1">
                    <a:lumMod val="50000"/>
                  </a:schemeClr>
                </a:solidFill>
                <a:latin typeface="Segoe UI" pitchFamily="34" charset="0"/>
                <a:ea typeface="Segoe UI" pitchFamily="34" charset="0"/>
                <a:cs typeface="Segoe UI" pitchFamily="34" charset="0"/>
              </a:rPr>
              <a:t>    |SharePoint Saturday</a:t>
            </a:r>
            <a:r>
              <a:rPr lang="en-US" sz="700" baseline="0" dirty="0" smtClean="0">
                <a:solidFill>
                  <a:schemeClr val="bg1">
                    <a:lumMod val="50000"/>
                  </a:schemeClr>
                </a:solidFill>
                <a:latin typeface="Segoe UI" pitchFamily="34" charset="0"/>
                <a:ea typeface="Segoe UI" pitchFamily="34" charset="0"/>
                <a:cs typeface="Segoe UI" pitchFamily="34" charset="0"/>
              </a:rPr>
              <a:t> Atlanta</a:t>
            </a:r>
            <a:endParaRPr lang="en-US" sz="700" dirty="0" smtClean="0">
              <a:solidFill>
                <a:schemeClr val="bg1">
                  <a:lumMod val="50000"/>
                </a:schemeClr>
              </a:soli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1583606706"/>
      </p:ext>
    </p:extLst>
  </p:cSld>
  <p:clrMapOvr>
    <a:masterClrMapping/>
  </p:clrMapOvr>
  <p:transition spd="slow">
    <p:push/>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81000" y="776103"/>
            <a:ext cx="8363938" cy="747897"/>
          </a:xfrm>
        </p:spPr>
        <p:txBody>
          <a:bodyPr/>
          <a:lstStyle/>
          <a:p>
            <a:r>
              <a:rPr lang="en-US" dirty="0" smtClean="0"/>
              <a:t>Master title style</a:t>
            </a:r>
            <a:endParaRPr lang="en-US" dirty="0"/>
          </a:p>
        </p:txBody>
      </p:sp>
      <p:sp>
        <p:nvSpPr>
          <p:cNvPr id="3" name="Content Placeholder 2"/>
          <p:cNvSpPr>
            <a:spLocks noGrp="1"/>
          </p:cNvSpPr>
          <p:nvPr>
            <p:ph sz="half" idx="1"/>
          </p:nvPr>
        </p:nvSpPr>
        <p:spPr>
          <a:xfrm>
            <a:off x="456128" y="1756386"/>
            <a:ext cx="4115872" cy="2129814"/>
          </a:xfrm>
        </p:spPr>
        <p:txBody>
          <a:bodyPr/>
          <a:lstStyle>
            <a:lvl1pPr marL="339976" indent="-339976">
              <a:lnSpc>
                <a:spcPct val="90000"/>
              </a:lnSpc>
              <a:defRPr sz="2800"/>
            </a:lvl1pPr>
            <a:lvl2pPr marL="673338" indent="-325424">
              <a:lnSpc>
                <a:spcPct val="90000"/>
              </a:lnSpc>
              <a:defRPr sz="2400"/>
            </a:lvl2pPr>
            <a:lvl3pPr marL="953785" indent="-288384">
              <a:lnSpc>
                <a:spcPct val="90000"/>
              </a:lnSpc>
              <a:defRPr sz="2000"/>
            </a:lvl3pPr>
            <a:lvl4pPr marL="1227618" indent="-273833">
              <a:lnSpc>
                <a:spcPct val="90000"/>
              </a:lnSpc>
              <a:defRPr sz="1800"/>
            </a:lvl4pPr>
            <a:lvl5pPr marL="1516002" indent="-280447">
              <a:lnSpc>
                <a:spcPct val="90000"/>
              </a:lnSpc>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704193" y="1756386"/>
            <a:ext cx="4115872" cy="2129814"/>
          </a:xfrm>
        </p:spPr>
        <p:txBody>
          <a:bodyPr/>
          <a:lstStyle>
            <a:lvl1pPr marL="347914" indent="-347914">
              <a:lnSpc>
                <a:spcPct val="90000"/>
              </a:lnSpc>
              <a:defRPr sz="2800"/>
            </a:lvl1pPr>
            <a:lvl2pPr marL="673338" indent="-339976">
              <a:lnSpc>
                <a:spcPct val="90000"/>
              </a:lnSpc>
              <a:defRPr sz="2400"/>
            </a:lvl2pPr>
            <a:lvl3pPr marL="961722" indent="-302936">
              <a:lnSpc>
                <a:spcPct val="90000"/>
              </a:lnSpc>
              <a:defRPr sz="2000"/>
            </a:lvl3pPr>
            <a:lvl4pPr marL="1227618" indent="-265896">
              <a:lnSpc>
                <a:spcPct val="90000"/>
              </a:lnSpc>
              <a:defRPr sz="1800"/>
            </a:lvl4pPr>
            <a:lvl5pPr marL="1516002" indent="-273833">
              <a:lnSpc>
                <a:spcPct val="90000"/>
              </a:lnSpc>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7" name="Picture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309360" y="0"/>
            <a:ext cx="2834640" cy="629920"/>
          </a:xfrm>
          <a:prstGeom prst="rect">
            <a:avLst/>
          </a:prstGeom>
        </p:spPr>
      </p:pic>
      <p:sp>
        <p:nvSpPr>
          <p:cNvPr id="10" name="TextBox 9"/>
          <p:cNvSpPr txBox="1"/>
          <p:nvPr userDrawn="1"/>
        </p:nvSpPr>
        <p:spPr>
          <a:xfrm>
            <a:off x="4773601" y="6505545"/>
            <a:ext cx="4063796" cy="200055"/>
          </a:xfrm>
          <a:prstGeom prst="rect">
            <a:avLst/>
          </a:prstGeom>
          <a:noFill/>
        </p:spPr>
        <p:txBody>
          <a:bodyPr wrap="square" rtlCol="0">
            <a:spAutoFit/>
          </a:bodyPr>
          <a:lstStyle/>
          <a:p>
            <a:pPr marL="0" marR="0" indent="0" algn="r" defTabSz="914363" rtl="0" eaLnBrk="1" fontAlgn="auto" latinLnBrk="0" hangingPunct="1">
              <a:lnSpc>
                <a:spcPct val="100000"/>
              </a:lnSpc>
              <a:spcBef>
                <a:spcPts val="0"/>
              </a:spcBef>
              <a:spcAft>
                <a:spcPts val="0"/>
              </a:spcAft>
              <a:buClrTx/>
              <a:buSzTx/>
              <a:buFontTx/>
              <a:buNone/>
              <a:tabLst/>
              <a:defRPr/>
            </a:pPr>
            <a:fld id="{40B76143-9258-4AEE-9511-E300703853D1}" type="slidenum">
              <a:rPr lang="en-US" sz="700" smtClean="0">
                <a:solidFill>
                  <a:schemeClr val="bg1">
                    <a:lumMod val="50000"/>
                  </a:schemeClr>
                </a:solidFill>
                <a:latin typeface="Segoe UI" pitchFamily="34" charset="0"/>
                <a:ea typeface="Segoe UI" pitchFamily="34" charset="0"/>
                <a:cs typeface="Segoe UI" pitchFamily="34" charset="0"/>
              </a:rPr>
              <a:pPr marL="0" marR="0" indent="0" algn="r" defTabSz="914363" rtl="0" eaLnBrk="1" fontAlgn="auto" latinLnBrk="0" hangingPunct="1">
                <a:lnSpc>
                  <a:spcPct val="100000"/>
                </a:lnSpc>
                <a:spcBef>
                  <a:spcPts val="0"/>
                </a:spcBef>
                <a:spcAft>
                  <a:spcPts val="0"/>
                </a:spcAft>
                <a:buClrTx/>
                <a:buSzTx/>
                <a:buFontTx/>
                <a:buNone/>
                <a:tabLst/>
                <a:defRPr/>
              </a:pPr>
              <a:t>‹#›</a:t>
            </a:fld>
            <a:r>
              <a:rPr lang="en-US" sz="700" dirty="0" smtClean="0">
                <a:solidFill>
                  <a:schemeClr val="bg1">
                    <a:lumMod val="50000"/>
                  </a:schemeClr>
                </a:solidFill>
                <a:latin typeface="Segoe UI" pitchFamily="34" charset="0"/>
                <a:ea typeface="Segoe UI" pitchFamily="34" charset="0"/>
                <a:cs typeface="Segoe UI" pitchFamily="34" charset="0"/>
              </a:rPr>
              <a:t>    |SharePoint Saturday</a:t>
            </a:r>
            <a:r>
              <a:rPr lang="en-US" sz="700" baseline="0" dirty="0" smtClean="0">
                <a:solidFill>
                  <a:schemeClr val="bg1">
                    <a:lumMod val="50000"/>
                  </a:schemeClr>
                </a:solidFill>
                <a:latin typeface="Segoe UI" pitchFamily="34" charset="0"/>
                <a:ea typeface="Segoe UI" pitchFamily="34" charset="0"/>
                <a:cs typeface="Segoe UI" pitchFamily="34" charset="0"/>
              </a:rPr>
              <a:t> Atlanta</a:t>
            </a:r>
            <a:endParaRPr lang="en-US" sz="700" dirty="0" smtClean="0">
              <a:solidFill>
                <a:schemeClr val="bg1">
                  <a:lumMod val="50000"/>
                </a:schemeClr>
              </a:soli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1781837850"/>
      </p:ext>
    </p:extLst>
  </p:cSld>
  <p:clrMapOvr>
    <a:masterClrMapping/>
  </p:clrMapOvr>
  <p:transition spd="slow">
    <p:push/>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81000" y="776103"/>
            <a:ext cx="8363938" cy="747897"/>
          </a:xfrm>
        </p:spPr>
        <p:txBody>
          <a:bodyPr/>
          <a:lstStyle>
            <a:lvl1pPr>
              <a:defRPr sz="5400"/>
            </a:lvl1pPr>
          </a:lstStyle>
          <a:p>
            <a:r>
              <a:rPr lang="en-US" dirty="0" smtClean="0"/>
              <a:t>Master title style</a:t>
            </a:r>
            <a:endParaRPr lang="en-US" dirty="0"/>
          </a:p>
        </p:txBody>
      </p:sp>
      <p:sp>
        <p:nvSpPr>
          <p:cNvPr id="3" name="Text Placeholder 2"/>
          <p:cNvSpPr>
            <a:spLocks noGrp="1"/>
          </p:cNvSpPr>
          <p:nvPr>
            <p:ph type="body" idx="1"/>
          </p:nvPr>
        </p:nvSpPr>
        <p:spPr>
          <a:xfrm>
            <a:off x="389436" y="1732731"/>
            <a:ext cx="4115872" cy="692497"/>
          </a:xfrm>
        </p:spPr>
        <p:txBody>
          <a:bodyPr anchor="b"/>
          <a:lstStyle>
            <a:lvl1pPr marL="0" indent="0">
              <a:lnSpc>
                <a:spcPct val="90000"/>
              </a:lnSpc>
              <a:spcBef>
                <a:spcPts val="0"/>
              </a:spcBef>
              <a:buNone/>
              <a:defRPr sz="2500" b="1"/>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381000" y="2536180"/>
            <a:ext cx="4114800" cy="1537344"/>
          </a:xfrm>
        </p:spPr>
        <p:txBody>
          <a:bodyPr/>
          <a:lstStyle>
            <a:lvl1pPr marL="281770" indent="-281770">
              <a:defRPr sz="2300"/>
            </a:lvl1pPr>
            <a:lvl2pPr marL="562218" indent="-265896">
              <a:defRPr sz="2000"/>
            </a:lvl2pPr>
            <a:lvl3pPr marL="813562" indent="-243407">
              <a:defRPr sz="1800"/>
            </a:lvl3pPr>
            <a:lvl4pPr marL="1050354" indent="-228856">
              <a:defRPr sz="1700"/>
            </a:lvl4pPr>
            <a:lvl5pPr marL="1279210" indent="-206367">
              <a:defRPr sz="17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37501" y="1732731"/>
            <a:ext cx="4115872" cy="692497"/>
          </a:xfrm>
        </p:spPr>
        <p:txBody>
          <a:bodyPr anchor="b"/>
          <a:lstStyle>
            <a:lvl1pPr marL="0" indent="0">
              <a:lnSpc>
                <a:spcPct val="90000"/>
              </a:lnSpc>
              <a:spcBef>
                <a:spcPts val="0"/>
              </a:spcBef>
              <a:buNone/>
              <a:defRPr sz="2500" b="1"/>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37501" y="2536181"/>
            <a:ext cx="4115872" cy="1578619"/>
          </a:xfrm>
        </p:spPr>
        <p:txBody>
          <a:bodyPr/>
          <a:lstStyle>
            <a:lvl1pPr marL="296321" indent="-296321">
              <a:defRPr sz="2300"/>
            </a:lvl1pPr>
            <a:lvl2pPr marL="570155" indent="-273833">
              <a:defRPr sz="2000"/>
            </a:lvl2pPr>
            <a:lvl3pPr marL="821499" indent="-244730">
              <a:defRPr sz="1800"/>
            </a:lvl3pPr>
            <a:lvl4pPr marL="1050354" indent="-236793">
              <a:defRPr sz="1700"/>
            </a:lvl4pPr>
            <a:lvl5pPr marL="1279210" indent="-220919">
              <a:defRPr sz="17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9" name="Picture 8"/>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309360" y="0"/>
            <a:ext cx="2834640" cy="629920"/>
          </a:xfrm>
          <a:prstGeom prst="rect">
            <a:avLst/>
          </a:prstGeom>
        </p:spPr>
      </p:pic>
      <p:sp>
        <p:nvSpPr>
          <p:cNvPr id="12" name="TextBox 11"/>
          <p:cNvSpPr txBox="1"/>
          <p:nvPr userDrawn="1"/>
        </p:nvSpPr>
        <p:spPr>
          <a:xfrm>
            <a:off x="4773601" y="6505545"/>
            <a:ext cx="4063796" cy="200055"/>
          </a:xfrm>
          <a:prstGeom prst="rect">
            <a:avLst/>
          </a:prstGeom>
          <a:noFill/>
        </p:spPr>
        <p:txBody>
          <a:bodyPr wrap="square" rtlCol="0">
            <a:spAutoFit/>
          </a:bodyPr>
          <a:lstStyle/>
          <a:p>
            <a:pPr marL="0" marR="0" indent="0" algn="r" defTabSz="914363" rtl="0" eaLnBrk="1" fontAlgn="auto" latinLnBrk="0" hangingPunct="1">
              <a:lnSpc>
                <a:spcPct val="100000"/>
              </a:lnSpc>
              <a:spcBef>
                <a:spcPts val="0"/>
              </a:spcBef>
              <a:spcAft>
                <a:spcPts val="0"/>
              </a:spcAft>
              <a:buClrTx/>
              <a:buSzTx/>
              <a:buFontTx/>
              <a:buNone/>
              <a:tabLst/>
              <a:defRPr/>
            </a:pPr>
            <a:fld id="{40B76143-9258-4AEE-9511-E300703853D1}" type="slidenum">
              <a:rPr lang="en-US" sz="700" smtClean="0">
                <a:solidFill>
                  <a:schemeClr val="bg1">
                    <a:lumMod val="50000"/>
                  </a:schemeClr>
                </a:solidFill>
                <a:latin typeface="Segoe UI" pitchFamily="34" charset="0"/>
                <a:ea typeface="Segoe UI" pitchFamily="34" charset="0"/>
                <a:cs typeface="Segoe UI" pitchFamily="34" charset="0"/>
              </a:rPr>
              <a:pPr marL="0" marR="0" indent="0" algn="r" defTabSz="914363" rtl="0" eaLnBrk="1" fontAlgn="auto" latinLnBrk="0" hangingPunct="1">
                <a:lnSpc>
                  <a:spcPct val="100000"/>
                </a:lnSpc>
                <a:spcBef>
                  <a:spcPts val="0"/>
                </a:spcBef>
                <a:spcAft>
                  <a:spcPts val="0"/>
                </a:spcAft>
                <a:buClrTx/>
                <a:buSzTx/>
                <a:buFontTx/>
                <a:buNone/>
                <a:tabLst/>
                <a:defRPr/>
              </a:pPr>
              <a:t>‹#›</a:t>
            </a:fld>
            <a:r>
              <a:rPr lang="en-US" sz="700" dirty="0" smtClean="0">
                <a:solidFill>
                  <a:schemeClr val="bg1">
                    <a:lumMod val="50000"/>
                  </a:schemeClr>
                </a:solidFill>
                <a:latin typeface="Segoe UI" pitchFamily="34" charset="0"/>
                <a:ea typeface="Segoe UI" pitchFamily="34" charset="0"/>
                <a:cs typeface="Segoe UI" pitchFamily="34" charset="0"/>
              </a:rPr>
              <a:t>    |SharePoint Saturday</a:t>
            </a:r>
            <a:r>
              <a:rPr lang="en-US" sz="700" baseline="0" dirty="0" smtClean="0">
                <a:solidFill>
                  <a:schemeClr val="bg1">
                    <a:lumMod val="50000"/>
                  </a:schemeClr>
                </a:solidFill>
                <a:latin typeface="Segoe UI" pitchFamily="34" charset="0"/>
                <a:ea typeface="Segoe UI" pitchFamily="34" charset="0"/>
                <a:cs typeface="Segoe UI" pitchFamily="34" charset="0"/>
              </a:rPr>
              <a:t> Atlanta</a:t>
            </a:r>
            <a:endParaRPr lang="en-US" sz="700" dirty="0" smtClean="0">
              <a:solidFill>
                <a:schemeClr val="bg1">
                  <a:lumMod val="50000"/>
                </a:schemeClr>
              </a:soli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2690421460"/>
      </p:ext>
    </p:extLst>
  </p:cSld>
  <p:clrMapOvr>
    <a:masterClrMapping/>
  </p:clrMapOvr>
  <p:transition spd="slow">
    <p:push/>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81000" y="776103"/>
            <a:ext cx="8363938" cy="747897"/>
          </a:xfrm>
        </p:spPr>
        <p:txBody>
          <a:bodyPr/>
          <a:lstStyle>
            <a:lvl1pPr>
              <a:defRPr sz="5400"/>
            </a:lvl1pPr>
          </a:lstStyle>
          <a:p>
            <a:r>
              <a:rPr lang="en-US" dirty="0" smtClean="0"/>
              <a:t>Master title style</a:t>
            </a:r>
            <a:endParaRPr lang="en-US" dirty="0"/>
          </a:p>
        </p:txBody>
      </p:sp>
      <p:sp>
        <p:nvSpPr>
          <p:cNvPr id="5" name="TextBox 4"/>
          <p:cNvSpPr txBox="1"/>
          <p:nvPr userDrawn="1"/>
        </p:nvSpPr>
        <p:spPr>
          <a:xfrm>
            <a:off x="4773601" y="6505545"/>
            <a:ext cx="4063796" cy="200055"/>
          </a:xfrm>
          <a:prstGeom prst="rect">
            <a:avLst/>
          </a:prstGeom>
          <a:noFill/>
        </p:spPr>
        <p:txBody>
          <a:bodyPr wrap="square" rtlCol="0">
            <a:spAutoFit/>
          </a:bodyPr>
          <a:lstStyle/>
          <a:p>
            <a:pPr marL="0" marR="0" indent="0" algn="r" defTabSz="914363" rtl="0" eaLnBrk="1" fontAlgn="auto" latinLnBrk="0" hangingPunct="1">
              <a:lnSpc>
                <a:spcPct val="100000"/>
              </a:lnSpc>
              <a:spcBef>
                <a:spcPts val="0"/>
              </a:spcBef>
              <a:spcAft>
                <a:spcPts val="0"/>
              </a:spcAft>
              <a:buClrTx/>
              <a:buSzTx/>
              <a:buFontTx/>
              <a:buNone/>
              <a:tabLst/>
              <a:defRPr/>
            </a:pPr>
            <a:fld id="{40B76143-9258-4AEE-9511-E300703853D1}" type="slidenum">
              <a:rPr lang="en-US" sz="700" smtClean="0">
                <a:solidFill>
                  <a:schemeClr val="bg1">
                    <a:lumMod val="50000"/>
                  </a:schemeClr>
                </a:solidFill>
                <a:latin typeface="Segoe UI" pitchFamily="34" charset="0"/>
                <a:ea typeface="Segoe UI" pitchFamily="34" charset="0"/>
                <a:cs typeface="Segoe UI" pitchFamily="34" charset="0"/>
              </a:rPr>
              <a:pPr marL="0" marR="0" indent="0" algn="r" defTabSz="914363" rtl="0" eaLnBrk="1" fontAlgn="auto" latinLnBrk="0" hangingPunct="1">
                <a:lnSpc>
                  <a:spcPct val="100000"/>
                </a:lnSpc>
                <a:spcBef>
                  <a:spcPts val="0"/>
                </a:spcBef>
                <a:spcAft>
                  <a:spcPts val="0"/>
                </a:spcAft>
                <a:buClrTx/>
                <a:buSzTx/>
                <a:buFontTx/>
                <a:buNone/>
                <a:tabLst/>
                <a:defRPr/>
              </a:pPr>
              <a:t>‹#›</a:t>
            </a:fld>
            <a:r>
              <a:rPr lang="en-US" sz="700" dirty="0" smtClean="0">
                <a:solidFill>
                  <a:schemeClr val="bg1">
                    <a:lumMod val="50000"/>
                  </a:schemeClr>
                </a:solidFill>
                <a:latin typeface="Segoe UI" pitchFamily="34" charset="0"/>
                <a:ea typeface="Segoe UI" pitchFamily="34" charset="0"/>
                <a:cs typeface="Segoe UI" pitchFamily="34" charset="0"/>
              </a:rPr>
              <a:t>    |SharePoint Saturday</a:t>
            </a:r>
            <a:r>
              <a:rPr lang="en-US" sz="700" baseline="0" dirty="0" smtClean="0">
                <a:solidFill>
                  <a:schemeClr val="bg1">
                    <a:lumMod val="50000"/>
                  </a:schemeClr>
                </a:solidFill>
                <a:latin typeface="Segoe UI" pitchFamily="34" charset="0"/>
                <a:ea typeface="Segoe UI" pitchFamily="34" charset="0"/>
                <a:cs typeface="Segoe UI" pitchFamily="34" charset="0"/>
              </a:rPr>
              <a:t> Atlanta</a:t>
            </a:r>
            <a:endParaRPr lang="en-US" sz="700" dirty="0" smtClean="0">
              <a:solidFill>
                <a:schemeClr val="bg1">
                  <a:lumMod val="50000"/>
                </a:schemeClr>
              </a:solidFill>
              <a:latin typeface="Segoe UI" pitchFamily="34" charset="0"/>
              <a:ea typeface="Segoe UI" pitchFamily="34" charset="0"/>
              <a:cs typeface="Segoe UI" pitchFamily="34" charset="0"/>
            </a:endParaRPr>
          </a:p>
        </p:txBody>
      </p:sp>
      <p:pic>
        <p:nvPicPr>
          <p:cNvPr id="6" name="Picture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309360" y="0"/>
            <a:ext cx="2834640" cy="629920"/>
          </a:xfrm>
          <a:prstGeom prst="rect">
            <a:avLst/>
          </a:prstGeom>
        </p:spPr>
      </p:pic>
    </p:spTree>
    <p:extLst>
      <p:ext uri="{BB962C8B-B14F-4D97-AF65-F5344CB8AC3E}">
        <p14:creationId xmlns:p14="http://schemas.microsoft.com/office/powerpoint/2010/main" val="1583204789"/>
      </p:ext>
    </p:extLst>
  </p:cSld>
  <p:clrMapOvr>
    <a:masterClrMapping/>
  </p:clrMapOvr>
  <p:transition spd="slow">
    <p:push/>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Blank">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915358285"/>
      </p:ext>
    </p:extLst>
  </p:cSld>
  <p:clrMapOvr>
    <a:masterClrMapping/>
  </p:clrMapOvr>
  <p:transition spd="slow">
    <p:push/>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ltGray">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81000" y="431800"/>
            <a:ext cx="8363938" cy="747897"/>
          </a:xfrm>
          <a:prstGeom prst="rect">
            <a:avLst/>
          </a:prstGeom>
        </p:spPr>
        <p:txBody>
          <a:bodyPr vert="horz" wrap="square" lIns="0" tIns="0" rIns="0" bIns="0" rtlCol="0" anchor="t">
            <a:spAutoFit/>
          </a:bodyPr>
          <a:lstStyle/>
          <a:p>
            <a:r>
              <a:rPr lang="en-US" dirty="0" smtClean="0"/>
              <a:t>Master title style</a:t>
            </a:r>
            <a:endParaRPr lang="en-US" dirty="0"/>
          </a:p>
        </p:txBody>
      </p:sp>
      <p:sp>
        <p:nvSpPr>
          <p:cNvPr id="3" name="Text Placeholder 2"/>
          <p:cNvSpPr>
            <a:spLocks noGrp="1"/>
          </p:cNvSpPr>
          <p:nvPr>
            <p:ph type="body" idx="1"/>
          </p:nvPr>
        </p:nvSpPr>
        <p:spPr>
          <a:xfrm>
            <a:off x="381000" y="1905000"/>
            <a:ext cx="8363937" cy="2000548"/>
          </a:xfrm>
          <a:prstGeom prst="rect">
            <a:avLst/>
          </a:prstGeom>
        </p:spPr>
        <p:txBody>
          <a:bodyPr vert="horz" wrap="square" lIns="0" tIns="0" rIns="0" bIns="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061019330"/>
      </p:ext>
    </p:extLst>
  </p:cSld>
  <p:clrMap bg1="lt1" tx1="dk1" bg2="lt2" tx2="dk2" accent1="accent1" accent2="accent2" accent3="accent3" accent4="accent4" accent5="accent5" accent6="accent6" hlink="hlink" folHlink="folHlink"/>
  <p:sldLayoutIdLst>
    <p:sldLayoutId id="2147483740" r:id="rId1"/>
    <p:sldLayoutId id="2147483741" r:id="rId2"/>
    <p:sldLayoutId id="2147483742" r:id="rId3"/>
    <p:sldLayoutId id="2147483743" r:id="rId4"/>
    <p:sldLayoutId id="2147483744" r:id="rId5"/>
    <p:sldLayoutId id="2147483745" r:id="rId6"/>
    <p:sldLayoutId id="2147483746" r:id="rId7"/>
    <p:sldLayoutId id="2147483747" r:id="rId8"/>
    <p:sldLayoutId id="2147483748" r:id="rId9"/>
    <p:sldLayoutId id="2147483749" r:id="rId10"/>
    <p:sldLayoutId id="2147483750" r:id="rId11"/>
  </p:sldLayoutIdLst>
  <p:transition spd="slow">
    <p:push/>
  </p:transition>
  <p:timing>
    <p:tnLst>
      <p:par>
        <p:cTn id="1" dur="indefinite" restart="never" nodeType="tmRoot"/>
      </p:par>
    </p:tnLst>
  </p:timing>
  <p:hf hdr="0" ftr="0" dt="0"/>
  <p:txStyles>
    <p:titleStyle>
      <a:lvl1pPr algn="l" defTabSz="914363" rtl="0" eaLnBrk="1" latinLnBrk="0" hangingPunct="1">
        <a:lnSpc>
          <a:spcPct val="90000"/>
        </a:lnSpc>
        <a:spcBef>
          <a:spcPct val="0"/>
        </a:spcBef>
        <a:buNone/>
        <a:defRPr lang="en-US" sz="5400" b="0" kern="1200" cap="none" spc="-150" baseline="0" dirty="0" smtClean="0">
          <a:ln w="3175">
            <a:noFill/>
          </a:ln>
          <a:gradFill flip="none" rotWithShape="1">
            <a:gsLst>
              <a:gs pos="0">
                <a:schemeClr val="tx2"/>
              </a:gs>
              <a:gs pos="86000">
                <a:schemeClr val="tx2"/>
              </a:gs>
            </a:gsLst>
            <a:lin ang="5400000" scaled="0"/>
            <a:tileRect/>
          </a:gradFill>
          <a:effectLst/>
          <a:latin typeface="Segoe Light" pitchFamily="34" charset="0"/>
          <a:ea typeface="+mn-ea"/>
          <a:cs typeface="Arial" charset="0"/>
        </a:defRPr>
      </a:lvl1pPr>
    </p:titleStyle>
    <p:bodyStyle>
      <a:lvl1pPr marL="347663" indent="-347663" algn="l" defTabSz="914363" rtl="0" eaLnBrk="1" latinLnBrk="0" hangingPunct="1">
        <a:lnSpc>
          <a:spcPct val="90000"/>
        </a:lnSpc>
        <a:spcBef>
          <a:spcPct val="20000"/>
        </a:spcBef>
        <a:buClr>
          <a:schemeClr val="accent1"/>
        </a:buClr>
        <a:buSzPct val="100000"/>
        <a:buFont typeface="Wingdings" pitchFamily="2" charset="2"/>
        <a:buChar char="§"/>
        <a:defRPr sz="3200" kern="1200" spc="-150">
          <a:gradFill>
            <a:gsLst>
              <a:gs pos="0">
                <a:srgbClr val="737373"/>
              </a:gs>
              <a:gs pos="86000">
                <a:srgbClr val="737373"/>
              </a:gs>
            </a:gsLst>
            <a:lin ang="5400000" scaled="0"/>
          </a:gradFill>
          <a:latin typeface="Segoe Light" pitchFamily="34" charset="0"/>
          <a:ea typeface="+mn-ea"/>
          <a:cs typeface="+mn-cs"/>
        </a:defRPr>
      </a:lvl1pPr>
      <a:lvl2pPr marL="744538" indent="-284163" algn="l" defTabSz="914363" rtl="0" eaLnBrk="1" latinLnBrk="0" hangingPunct="1">
        <a:lnSpc>
          <a:spcPct val="90000"/>
        </a:lnSpc>
        <a:spcBef>
          <a:spcPct val="20000"/>
        </a:spcBef>
        <a:buClr>
          <a:schemeClr val="tx2"/>
        </a:buClr>
        <a:buSzPct val="100000"/>
        <a:buFont typeface="Wingdings" pitchFamily="2" charset="2"/>
        <a:buChar char="§"/>
        <a:defRPr sz="2800" kern="1200" spc="-150">
          <a:gradFill>
            <a:gsLst>
              <a:gs pos="0">
                <a:srgbClr val="737373"/>
              </a:gs>
              <a:gs pos="86000">
                <a:srgbClr val="737373"/>
              </a:gs>
            </a:gsLst>
            <a:lin ang="5400000" scaled="0"/>
          </a:gradFill>
          <a:latin typeface="Segoe Light" pitchFamily="34" charset="0"/>
          <a:ea typeface="+mn-ea"/>
          <a:cs typeface="+mn-cs"/>
        </a:defRPr>
      </a:lvl2pPr>
      <a:lvl3pPr marL="1143000" indent="-287338" algn="l" defTabSz="914363" rtl="0" eaLnBrk="1" latinLnBrk="0" hangingPunct="1">
        <a:lnSpc>
          <a:spcPct val="90000"/>
        </a:lnSpc>
        <a:spcBef>
          <a:spcPct val="20000"/>
        </a:spcBef>
        <a:buClr>
          <a:schemeClr val="tx2"/>
        </a:buClr>
        <a:buSzPct val="100000"/>
        <a:buFont typeface="Wingdings" pitchFamily="2" charset="2"/>
        <a:buChar char="§"/>
        <a:defRPr sz="2400" kern="1200" spc="-150">
          <a:gradFill>
            <a:gsLst>
              <a:gs pos="0">
                <a:srgbClr val="737373"/>
              </a:gs>
              <a:gs pos="86000">
                <a:srgbClr val="737373"/>
              </a:gs>
            </a:gsLst>
            <a:lin ang="5400000" scaled="0"/>
          </a:gradFill>
          <a:latin typeface="Segoe Light" pitchFamily="34" charset="0"/>
          <a:ea typeface="+mn-ea"/>
          <a:cs typeface="+mn-cs"/>
        </a:defRPr>
      </a:lvl3pPr>
      <a:lvl4pPr marL="1490663" indent="-231775" algn="l" defTabSz="914363" rtl="0" eaLnBrk="1" latinLnBrk="0" hangingPunct="1">
        <a:lnSpc>
          <a:spcPct val="90000"/>
        </a:lnSpc>
        <a:spcBef>
          <a:spcPct val="20000"/>
        </a:spcBef>
        <a:buClr>
          <a:schemeClr val="tx2"/>
        </a:buClr>
        <a:buSzPct val="100000"/>
        <a:buFont typeface="Wingdings" pitchFamily="2" charset="2"/>
        <a:buChar char="§"/>
        <a:defRPr sz="2000" kern="1200" spc="-150">
          <a:gradFill>
            <a:gsLst>
              <a:gs pos="0">
                <a:srgbClr val="737373"/>
              </a:gs>
              <a:gs pos="86000">
                <a:srgbClr val="737373"/>
              </a:gs>
            </a:gsLst>
            <a:lin ang="5400000" scaled="0"/>
          </a:gradFill>
          <a:latin typeface="Segoe Light" pitchFamily="34" charset="0"/>
          <a:ea typeface="+mn-ea"/>
          <a:cs typeface="+mn-cs"/>
        </a:defRPr>
      </a:lvl4pPr>
      <a:lvl5pPr marL="1828800" indent="-223838" algn="l" defTabSz="914363" rtl="0" eaLnBrk="1" latinLnBrk="0" hangingPunct="1">
        <a:lnSpc>
          <a:spcPct val="90000"/>
        </a:lnSpc>
        <a:spcBef>
          <a:spcPct val="20000"/>
        </a:spcBef>
        <a:buClr>
          <a:schemeClr val="tx2"/>
        </a:buClr>
        <a:buSzPct val="100000"/>
        <a:buFont typeface="Wingdings" pitchFamily="2" charset="2"/>
        <a:buChar char="§"/>
        <a:defRPr sz="2000" kern="1200" spc="-150">
          <a:gradFill>
            <a:gsLst>
              <a:gs pos="0">
                <a:srgbClr val="737373"/>
              </a:gs>
              <a:gs pos="86000">
                <a:srgbClr val="737373"/>
              </a:gs>
            </a:gsLst>
            <a:lin ang="5400000" scaled="0"/>
          </a:gradFill>
          <a:latin typeface="Segoe Light" pitchFamily="34" charset="0"/>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bwMode="ltGray">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81000" y="431800"/>
            <a:ext cx="8363938" cy="747897"/>
          </a:xfrm>
          <a:prstGeom prst="rect">
            <a:avLst/>
          </a:prstGeom>
        </p:spPr>
        <p:txBody>
          <a:bodyPr vert="horz" wrap="square" lIns="0" tIns="0" rIns="0" bIns="0" rtlCol="0" anchor="t">
            <a:spAutoFit/>
          </a:bodyPr>
          <a:lstStyle/>
          <a:p>
            <a:r>
              <a:rPr lang="en-US" dirty="0" smtClean="0"/>
              <a:t>Master title style</a:t>
            </a:r>
            <a:endParaRPr lang="en-US" dirty="0"/>
          </a:p>
        </p:txBody>
      </p:sp>
      <p:sp>
        <p:nvSpPr>
          <p:cNvPr id="3" name="Text Placeholder 2"/>
          <p:cNvSpPr>
            <a:spLocks noGrp="1"/>
          </p:cNvSpPr>
          <p:nvPr>
            <p:ph type="body" idx="1"/>
          </p:nvPr>
        </p:nvSpPr>
        <p:spPr>
          <a:xfrm>
            <a:off x="381000" y="1905000"/>
            <a:ext cx="8363937" cy="2000548"/>
          </a:xfrm>
          <a:prstGeom prst="rect">
            <a:avLst/>
          </a:prstGeom>
        </p:spPr>
        <p:txBody>
          <a:bodyPr vert="horz" wrap="square" lIns="0" tIns="0" rIns="0" bIns="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061019330"/>
      </p:ext>
    </p:extLst>
  </p:cSld>
  <p:clrMap bg1="lt1" tx1="dk1" bg2="lt2" tx2="dk2" accent1="accent1" accent2="accent2" accent3="accent3" accent4="accent4" accent5="accent5" accent6="accent6" hlink="hlink" folHlink="folHlink"/>
  <p:sldLayoutIdLst>
    <p:sldLayoutId id="2147483752" r:id="rId1"/>
    <p:sldLayoutId id="2147483753" r:id="rId2"/>
    <p:sldLayoutId id="2147483754" r:id="rId3"/>
    <p:sldLayoutId id="2147483755" r:id="rId4"/>
    <p:sldLayoutId id="2147483756" r:id="rId5"/>
    <p:sldLayoutId id="2147483757" r:id="rId6"/>
    <p:sldLayoutId id="2147483758" r:id="rId7"/>
    <p:sldLayoutId id="2147483759" r:id="rId8"/>
    <p:sldLayoutId id="2147483760" r:id="rId9"/>
    <p:sldLayoutId id="2147483761" r:id="rId10"/>
    <p:sldLayoutId id="2147483762" r:id="rId11"/>
  </p:sldLayoutIdLst>
  <p:transition spd="slow">
    <p:push/>
  </p:transition>
  <p:timing>
    <p:tnLst>
      <p:par>
        <p:cTn id="1" dur="indefinite" restart="never" nodeType="tmRoot"/>
      </p:par>
    </p:tnLst>
  </p:timing>
  <p:hf hdr="0" ftr="0" dt="0"/>
  <p:txStyles>
    <p:titleStyle>
      <a:lvl1pPr algn="l" defTabSz="914363" rtl="0" eaLnBrk="1" latinLnBrk="0" hangingPunct="1">
        <a:lnSpc>
          <a:spcPct val="90000"/>
        </a:lnSpc>
        <a:spcBef>
          <a:spcPct val="0"/>
        </a:spcBef>
        <a:buNone/>
        <a:defRPr lang="en-US" sz="5400" b="0" kern="1200" cap="none" spc="-150" baseline="0" dirty="0" smtClean="0">
          <a:ln w="3175">
            <a:noFill/>
          </a:ln>
          <a:gradFill flip="none" rotWithShape="1">
            <a:gsLst>
              <a:gs pos="0">
                <a:schemeClr val="tx2"/>
              </a:gs>
              <a:gs pos="86000">
                <a:schemeClr val="tx2"/>
              </a:gs>
            </a:gsLst>
            <a:lin ang="5400000" scaled="0"/>
            <a:tileRect/>
          </a:gradFill>
          <a:effectLst/>
          <a:latin typeface="Segoe Light" pitchFamily="34" charset="0"/>
          <a:ea typeface="+mn-ea"/>
          <a:cs typeface="Arial" charset="0"/>
        </a:defRPr>
      </a:lvl1pPr>
    </p:titleStyle>
    <p:bodyStyle>
      <a:lvl1pPr marL="347663" indent="-347663" algn="l" defTabSz="914363" rtl="0" eaLnBrk="1" latinLnBrk="0" hangingPunct="1">
        <a:lnSpc>
          <a:spcPct val="90000"/>
        </a:lnSpc>
        <a:spcBef>
          <a:spcPct val="20000"/>
        </a:spcBef>
        <a:buClr>
          <a:schemeClr val="accent1"/>
        </a:buClr>
        <a:buSzPct val="100000"/>
        <a:buFont typeface="Wingdings" pitchFamily="2" charset="2"/>
        <a:buChar char="§"/>
        <a:defRPr sz="3200" kern="1200" spc="-150">
          <a:gradFill>
            <a:gsLst>
              <a:gs pos="0">
                <a:srgbClr val="737373"/>
              </a:gs>
              <a:gs pos="86000">
                <a:srgbClr val="737373"/>
              </a:gs>
            </a:gsLst>
            <a:lin ang="5400000" scaled="0"/>
          </a:gradFill>
          <a:latin typeface="Segoe Light" pitchFamily="34" charset="0"/>
          <a:ea typeface="+mn-ea"/>
          <a:cs typeface="+mn-cs"/>
        </a:defRPr>
      </a:lvl1pPr>
      <a:lvl2pPr marL="744538" indent="-284163" algn="l" defTabSz="914363" rtl="0" eaLnBrk="1" latinLnBrk="0" hangingPunct="1">
        <a:lnSpc>
          <a:spcPct val="90000"/>
        </a:lnSpc>
        <a:spcBef>
          <a:spcPct val="20000"/>
        </a:spcBef>
        <a:buClr>
          <a:schemeClr val="tx2"/>
        </a:buClr>
        <a:buSzPct val="100000"/>
        <a:buFont typeface="Wingdings" pitchFamily="2" charset="2"/>
        <a:buChar char="§"/>
        <a:defRPr sz="2800" kern="1200" spc="-150">
          <a:gradFill>
            <a:gsLst>
              <a:gs pos="0">
                <a:srgbClr val="737373"/>
              </a:gs>
              <a:gs pos="86000">
                <a:srgbClr val="737373"/>
              </a:gs>
            </a:gsLst>
            <a:lin ang="5400000" scaled="0"/>
          </a:gradFill>
          <a:latin typeface="Segoe Light" pitchFamily="34" charset="0"/>
          <a:ea typeface="+mn-ea"/>
          <a:cs typeface="+mn-cs"/>
        </a:defRPr>
      </a:lvl2pPr>
      <a:lvl3pPr marL="1143000" indent="-287338" algn="l" defTabSz="914363" rtl="0" eaLnBrk="1" latinLnBrk="0" hangingPunct="1">
        <a:lnSpc>
          <a:spcPct val="90000"/>
        </a:lnSpc>
        <a:spcBef>
          <a:spcPct val="20000"/>
        </a:spcBef>
        <a:buClr>
          <a:schemeClr val="tx2"/>
        </a:buClr>
        <a:buSzPct val="100000"/>
        <a:buFont typeface="Wingdings" pitchFamily="2" charset="2"/>
        <a:buChar char="§"/>
        <a:defRPr sz="2400" kern="1200" spc="-150">
          <a:gradFill>
            <a:gsLst>
              <a:gs pos="0">
                <a:srgbClr val="737373"/>
              </a:gs>
              <a:gs pos="86000">
                <a:srgbClr val="737373"/>
              </a:gs>
            </a:gsLst>
            <a:lin ang="5400000" scaled="0"/>
          </a:gradFill>
          <a:latin typeface="Segoe Light" pitchFamily="34" charset="0"/>
          <a:ea typeface="+mn-ea"/>
          <a:cs typeface="+mn-cs"/>
        </a:defRPr>
      </a:lvl3pPr>
      <a:lvl4pPr marL="1490663" indent="-231775" algn="l" defTabSz="914363" rtl="0" eaLnBrk="1" latinLnBrk="0" hangingPunct="1">
        <a:lnSpc>
          <a:spcPct val="90000"/>
        </a:lnSpc>
        <a:spcBef>
          <a:spcPct val="20000"/>
        </a:spcBef>
        <a:buClr>
          <a:schemeClr val="tx2"/>
        </a:buClr>
        <a:buSzPct val="100000"/>
        <a:buFont typeface="Wingdings" pitchFamily="2" charset="2"/>
        <a:buChar char="§"/>
        <a:defRPr sz="2000" kern="1200" spc="-150">
          <a:gradFill>
            <a:gsLst>
              <a:gs pos="0">
                <a:srgbClr val="737373"/>
              </a:gs>
              <a:gs pos="86000">
                <a:srgbClr val="737373"/>
              </a:gs>
            </a:gsLst>
            <a:lin ang="5400000" scaled="0"/>
          </a:gradFill>
          <a:latin typeface="Segoe Light" pitchFamily="34" charset="0"/>
          <a:ea typeface="+mn-ea"/>
          <a:cs typeface="+mn-cs"/>
        </a:defRPr>
      </a:lvl4pPr>
      <a:lvl5pPr marL="1828800" indent="-223838" algn="l" defTabSz="914363" rtl="0" eaLnBrk="1" latinLnBrk="0" hangingPunct="1">
        <a:lnSpc>
          <a:spcPct val="90000"/>
        </a:lnSpc>
        <a:spcBef>
          <a:spcPct val="20000"/>
        </a:spcBef>
        <a:buClr>
          <a:schemeClr val="tx2"/>
        </a:buClr>
        <a:buSzPct val="100000"/>
        <a:buFont typeface="Wingdings" pitchFamily="2" charset="2"/>
        <a:buChar char="§"/>
        <a:defRPr sz="2000" kern="1200" spc="-150">
          <a:gradFill>
            <a:gsLst>
              <a:gs pos="0">
                <a:srgbClr val="737373"/>
              </a:gs>
              <a:gs pos="86000">
                <a:srgbClr val="737373"/>
              </a:gs>
            </a:gsLst>
            <a:lin ang="5400000" scaled="0"/>
          </a:gradFill>
          <a:latin typeface="Segoe Light" pitchFamily="34" charset="0"/>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bwMode="ltGray">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81000" y="431800"/>
            <a:ext cx="8363938" cy="747897"/>
          </a:xfrm>
          <a:prstGeom prst="rect">
            <a:avLst/>
          </a:prstGeom>
        </p:spPr>
        <p:txBody>
          <a:bodyPr vert="horz" wrap="square" lIns="0" tIns="0" rIns="0" bIns="0" rtlCol="0" anchor="t">
            <a:spAutoFit/>
          </a:bodyPr>
          <a:lstStyle/>
          <a:p>
            <a:r>
              <a:rPr lang="en-US" dirty="0" smtClean="0"/>
              <a:t>Master title style</a:t>
            </a:r>
            <a:endParaRPr lang="en-US" dirty="0"/>
          </a:p>
        </p:txBody>
      </p:sp>
      <p:sp>
        <p:nvSpPr>
          <p:cNvPr id="3" name="Text Placeholder 2"/>
          <p:cNvSpPr>
            <a:spLocks noGrp="1"/>
          </p:cNvSpPr>
          <p:nvPr>
            <p:ph type="body" idx="1"/>
          </p:nvPr>
        </p:nvSpPr>
        <p:spPr>
          <a:xfrm>
            <a:off x="381000" y="1905000"/>
            <a:ext cx="8363937" cy="2000548"/>
          </a:xfrm>
          <a:prstGeom prst="rect">
            <a:avLst/>
          </a:prstGeom>
        </p:spPr>
        <p:txBody>
          <a:bodyPr vert="horz" wrap="square" lIns="0" tIns="0" rIns="0" bIns="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061019330"/>
      </p:ext>
    </p:extLst>
  </p:cSld>
  <p:clrMap bg1="lt1" tx1="dk1" bg2="lt2" tx2="dk2" accent1="accent1" accent2="accent2" accent3="accent3" accent4="accent4" accent5="accent5" accent6="accent6" hlink="hlink" folHlink="folHlink"/>
  <p:sldLayoutIdLst>
    <p:sldLayoutId id="2147483764" r:id="rId1"/>
    <p:sldLayoutId id="2147483765" r:id="rId2"/>
    <p:sldLayoutId id="2147483766" r:id="rId3"/>
    <p:sldLayoutId id="2147483767" r:id="rId4"/>
    <p:sldLayoutId id="2147483768" r:id="rId5"/>
    <p:sldLayoutId id="2147483769" r:id="rId6"/>
    <p:sldLayoutId id="2147483770" r:id="rId7"/>
    <p:sldLayoutId id="2147483771" r:id="rId8"/>
    <p:sldLayoutId id="2147483772" r:id="rId9"/>
    <p:sldLayoutId id="2147483773" r:id="rId10"/>
    <p:sldLayoutId id="2147483774" r:id="rId11"/>
  </p:sldLayoutIdLst>
  <p:transition spd="slow">
    <p:push/>
  </p:transition>
  <p:timing>
    <p:tnLst>
      <p:par>
        <p:cTn id="1" dur="indefinite" restart="never" nodeType="tmRoot"/>
      </p:par>
    </p:tnLst>
  </p:timing>
  <p:hf hdr="0" ftr="0" dt="0"/>
  <p:txStyles>
    <p:titleStyle>
      <a:lvl1pPr algn="l" defTabSz="914363" rtl="0" eaLnBrk="1" latinLnBrk="0" hangingPunct="1">
        <a:lnSpc>
          <a:spcPct val="90000"/>
        </a:lnSpc>
        <a:spcBef>
          <a:spcPct val="0"/>
        </a:spcBef>
        <a:buNone/>
        <a:defRPr lang="en-US" sz="5400" b="0" kern="1200" cap="none" spc="-150" baseline="0" dirty="0" smtClean="0">
          <a:ln w="3175">
            <a:noFill/>
          </a:ln>
          <a:gradFill flip="none" rotWithShape="1">
            <a:gsLst>
              <a:gs pos="0">
                <a:schemeClr val="tx2"/>
              </a:gs>
              <a:gs pos="86000">
                <a:schemeClr val="tx2"/>
              </a:gs>
            </a:gsLst>
            <a:lin ang="5400000" scaled="0"/>
            <a:tileRect/>
          </a:gradFill>
          <a:effectLst/>
          <a:latin typeface="Segoe Light" pitchFamily="34" charset="0"/>
          <a:ea typeface="+mn-ea"/>
          <a:cs typeface="Arial" charset="0"/>
        </a:defRPr>
      </a:lvl1pPr>
    </p:titleStyle>
    <p:bodyStyle>
      <a:lvl1pPr marL="347663" indent="-347663" algn="l" defTabSz="914363" rtl="0" eaLnBrk="1" latinLnBrk="0" hangingPunct="1">
        <a:lnSpc>
          <a:spcPct val="90000"/>
        </a:lnSpc>
        <a:spcBef>
          <a:spcPct val="20000"/>
        </a:spcBef>
        <a:buClr>
          <a:schemeClr val="accent1"/>
        </a:buClr>
        <a:buSzPct val="100000"/>
        <a:buFont typeface="Wingdings" pitchFamily="2" charset="2"/>
        <a:buChar char="§"/>
        <a:defRPr sz="3200" kern="1200" spc="-150">
          <a:gradFill>
            <a:gsLst>
              <a:gs pos="0">
                <a:srgbClr val="737373"/>
              </a:gs>
              <a:gs pos="86000">
                <a:srgbClr val="737373"/>
              </a:gs>
            </a:gsLst>
            <a:lin ang="5400000" scaled="0"/>
          </a:gradFill>
          <a:latin typeface="Segoe Light" pitchFamily="34" charset="0"/>
          <a:ea typeface="+mn-ea"/>
          <a:cs typeface="+mn-cs"/>
        </a:defRPr>
      </a:lvl1pPr>
      <a:lvl2pPr marL="744538" indent="-284163" algn="l" defTabSz="914363" rtl="0" eaLnBrk="1" latinLnBrk="0" hangingPunct="1">
        <a:lnSpc>
          <a:spcPct val="90000"/>
        </a:lnSpc>
        <a:spcBef>
          <a:spcPct val="20000"/>
        </a:spcBef>
        <a:buClr>
          <a:schemeClr val="tx2"/>
        </a:buClr>
        <a:buSzPct val="100000"/>
        <a:buFont typeface="Wingdings" pitchFamily="2" charset="2"/>
        <a:buChar char="§"/>
        <a:defRPr sz="2800" kern="1200" spc="-150">
          <a:gradFill>
            <a:gsLst>
              <a:gs pos="0">
                <a:srgbClr val="737373"/>
              </a:gs>
              <a:gs pos="86000">
                <a:srgbClr val="737373"/>
              </a:gs>
            </a:gsLst>
            <a:lin ang="5400000" scaled="0"/>
          </a:gradFill>
          <a:latin typeface="Segoe Light" pitchFamily="34" charset="0"/>
          <a:ea typeface="+mn-ea"/>
          <a:cs typeface="+mn-cs"/>
        </a:defRPr>
      </a:lvl2pPr>
      <a:lvl3pPr marL="1143000" indent="-287338" algn="l" defTabSz="914363" rtl="0" eaLnBrk="1" latinLnBrk="0" hangingPunct="1">
        <a:lnSpc>
          <a:spcPct val="90000"/>
        </a:lnSpc>
        <a:spcBef>
          <a:spcPct val="20000"/>
        </a:spcBef>
        <a:buClr>
          <a:schemeClr val="tx2"/>
        </a:buClr>
        <a:buSzPct val="100000"/>
        <a:buFont typeface="Wingdings" pitchFamily="2" charset="2"/>
        <a:buChar char="§"/>
        <a:defRPr sz="2400" kern="1200" spc="-150">
          <a:gradFill>
            <a:gsLst>
              <a:gs pos="0">
                <a:srgbClr val="737373"/>
              </a:gs>
              <a:gs pos="86000">
                <a:srgbClr val="737373"/>
              </a:gs>
            </a:gsLst>
            <a:lin ang="5400000" scaled="0"/>
          </a:gradFill>
          <a:latin typeface="Segoe Light" pitchFamily="34" charset="0"/>
          <a:ea typeface="+mn-ea"/>
          <a:cs typeface="+mn-cs"/>
        </a:defRPr>
      </a:lvl3pPr>
      <a:lvl4pPr marL="1490663" indent="-231775" algn="l" defTabSz="914363" rtl="0" eaLnBrk="1" latinLnBrk="0" hangingPunct="1">
        <a:lnSpc>
          <a:spcPct val="90000"/>
        </a:lnSpc>
        <a:spcBef>
          <a:spcPct val="20000"/>
        </a:spcBef>
        <a:buClr>
          <a:schemeClr val="tx2"/>
        </a:buClr>
        <a:buSzPct val="100000"/>
        <a:buFont typeface="Wingdings" pitchFamily="2" charset="2"/>
        <a:buChar char="§"/>
        <a:defRPr sz="2000" kern="1200" spc="-150">
          <a:gradFill>
            <a:gsLst>
              <a:gs pos="0">
                <a:srgbClr val="737373"/>
              </a:gs>
              <a:gs pos="86000">
                <a:srgbClr val="737373"/>
              </a:gs>
            </a:gsLst>
            <a:lin ang="5400000" scaled="0"/>
          </a:gradFill>
          <a:latin typeface="Segoe Light" pitchFamily="34" charset="0"/>
          <a:ea typeface="+mn-ea"/>
          <a:cs typeface="+mn-cs"/>
        </a:defRPr>
      </a:lvl4pPr>
      <a:lvl5pPr marL="1828800" indent="-223838" algn="l" defTabSz="914363" rtl="0" eaLnBrk="1" latinLnBrk="0" hangingPunct="1">
        <a:lnSpc>
          <a:spcPct val="90000"/>
        </a:lnSpc>
        <a:spcBef>
          <a:spcPct val="20000"/>
        </a:spcBef>
        <a:buClr>
          <a:schemeClr val="tx2"/>
        </a:buClr>
        <a:buSzPct val="100000"/>
        <a:buFont typeface="Wingdings" pitchFamily="2" charset="2"/>
        <a:buChar char="§"/>
        <a:defRPr sz="2000" kern="1200" spc="-150">
          <a:gradFill>
            <a:gsLst>
              <a:gs pos="0">
                <a:srgbClr val="737373"/>
              </a:gs>
              <a:gs pos="86000">
                <a:srgbClr val="737373"/>
              </a:gs>
            </a:gsLst>
            <a:lin ang="5400000" scaled="0"/>
          </a:gradFill>
          <a:latin typeface="Segoe Light" pitchFamily="34" charset="0"/>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hyperlink" Target="mailto:JimW@Slalom.com" TargetMode="External"/><Relationship Id="rId1" Type="http://schemas.openxmlformats.org/officeDocument/2006/relationships/slideLayout" Target="../slideLayouts/slideLayout2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11.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30.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12.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30.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13.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30.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15.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26.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17.xml.rels><?xml version="1.0" encoding="UTF-8" standalone="yes"?>
<Relationships xmlns="http://schemas.openxmlformats.org/package/2006/relationships"><Relationship Id="rId3" Type="http://schemas.openxmlformats.org/officeDocument/2006/relationships/diagramLayout" Target="../diagrams/layout5.xml"/><Relationship Id="rId2" Type="http://schemas.openxmlformats.org/officeDocument/2006/relationships/diagramData" Target="../diagrams/data5.xml"/><Relationship Id="rId1" Type="http://schemas.openxmlformats.org/officeDocument/2006/relationships/slideLayout" Target="../slideLayouts/slideLayout26.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18.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2.xml"/><Relationship Id="rId1" Type="http://schemas.openxmlformats.org/officeDocument/2006/relationships/slideLayout" Target="../slideLayouts/slideLayout33.xml"/></Relationships>
</file>

<file path=ppt/slides/_rels/slide19.xml.rels><?xml version="1.0" encoding="UTF-8" standalone="yes"?>
<Relationships xmlns="http://schemas.openxmlformats.org/package/2006/relationships"><Relationship Id="rId8" Type="http://schemas.openxmlformats.org/officeDocument/2006/relationships/image" Target="../media/image4.jpeg"/><Relationship Id="rId3" Type="http://schemas.openxmlformats.org/officeDocument/2006/relationships/image" Target="../media/image2.jpg"/><Relationship Id="rId7" Type="http://schemas.openxmlformats.org/officeDocument/2006/relationships/hyperlink" Target="http://www.linqinaction.net/" TargetMode="External"/><Relationship Id="rId2" Type="http://schemas.openxmlformats.org/officeDocument/2006/relationships/notesSlide" Target="../notesSlides/notesSlide3.xml"/><Relationship Id="rId1" Type="http://schemas.openxmlformats.org/officeDocument/2006/relationships/slideLayout" Target="../slideLayouts/slideLayout31.xml"/><Relationship Id="rId6" Type="http://schemas.openxmlformats.org/officeDocument/2006/relationships/hyperlink" Target="https://mvp.support.microsoft.com/profile/Jim.Wooley" TargetMode="External"/><Relationship Id="rId5" Type="http://schemas.openxmlformats.org/officeDocument/2006/relationships/hyperlink" Target="http://www.ineta.org/Speakers/Speakers.aspx" TargetMode="External"/><Relationship Id="rId10" Type="http://schemas.openxmlformats.org/officeDocument/2006/relationships/image" Target="../media/image6.png"/><Relationship Id="rId4" Type="http://schemas.openxmlformats.org/officeDocument/2006/relationships/image" Target="../media/image3.png"/><Relationship Id="rId9" Type="http://schemas.openxmlformats.org/officeDocument/2006/relationships/image" Target="../media/image5.gif"/></Relationships>
</file>

<file path=ppt/slides/_rels/slide2.xml.rels><?xml version="1.0" encoding="UTF-8" standalone="yes"?>
<Relationships xmlns="http://schemas.openxmlformats.org/package/2006/relationships"><Relationship Id="rId8" Type="http://schemas.openxmlformats.org/officeDocument/2006/relationships/image" Target="../media/image4.jpeg"/><Relationship Id="rId3" Type="http://schemas.openxmlformats.org/officeDocument/2006/relationships/image" Target="../media/image2.jpg"/><Relationship Id="rId7" Type="http://schemas.openxmlformats.org/officeDocument/2006/relationships/hyperlink" Target="http://www.linqinaction.net/" TargetMode="External"/><Relationship Id="rId2" Type="http://schemas.openxmlformats.org/officeDocument/2006/relationships/notesSlide" Target="../notesSlides/notesSlide1.xml"/><Relationship Id="rId1" Type="http://schemas.openxmlformats.org/officeDocument/2006/relationships/slideLayout" Target="../slideLayouts/slideLayout31.xml"/><Relationship Id="rId6" Type="http://schemas.openxmlformats.org/officeDocument/2006/relationships/hyperlink" Target="https://mvp.support.microsoft.com/profile/Jim.Wooley" TargetMode="External"/><Relationship Id="rId5" Type="http://schemas.openxmlformats.org/officeDocument/2006/relationships/hyperlink" Target="http://www.ineta.org/Speakers/Speakers.aspx" TargetMode="External"/><Relationship Id="rId10" Type="http://schemas.openxmlformats.org/officeDocument/2006/relationships/image" Target="../media/image6.png"/><Relationship Id="rId4" Type="http://schemas.openxmlformats.org/officeDocument/2006/relationships/image" Target="../media/image3.png"/><Relationship Id="rId9" Type="http://schemas.openxmlformats.org/officeDocument/2006/relationships/image" Target="../media/image5.gif"/></Relationships>
</file>

<file path=ppt/slides/_rels/slide3.xml.rels><?xml version="1.0" encoding="UTF-8" standalone="yes"?>
<Relationships xmlns="http://schemas.openxmlformats.org/package/2006/relationships"><Relationship Id="rId8" Type="http://schemas.openxmlformats.org/officeDocument/2006/relationships/hyperlink" Target="javascript:ClickThumbnail(7)" TargetMode="External"/><Relationship Id="rId13" Type="http://schemas.openxmlformats.org/officeDocument/2006/relationships/image" Target="../media/image12.jpeg"/><Relationship Id="rId18" Type="http://schemas.openxmlformats.org/officeDocument/2006/relationships/image" Target="../media/image14.jpeg"/><Relationship Id="rId3" Type="http://schemas.microsoft.com/office/2007/relationships/hdphoto" Target="../media/hdphoto1.wdp"/><Relationship Id="rId7" Type="http://schemas.openxmlformats.org/officeDocument/2006/relationships/image" Target="../media/image9.jpeg"/><Relationship Id="rId12" Type="http://schemas.openxmlformats.org/officeDocument/2006/relationships/hyperlink" Target="javascript:ClickThumbnail(30)" TargetMode="External"/><Relationship Id="rId17" Type="http://schemas.openxmlformats.org/officeDocument/2006/relationships/hyperlink" Target="javascript:ClickThumbnail(46)" TargetMode="External"/><Relationship Id="rId2" Type="http://schemas.openxmlformats.org/officeDocument/2006/relationships/image" Target="../media/image7.png"/><Relationship Id="rId16" Type="http://schemas.openxmlformats.org/officeDocument/2006/relationships/image" Target="../media/image6.png"/><Relationship Id="rId1" Type="http://schemas.openxmlformats.org/officeDocument/2006/relationships/slideLayout" Target="../slideLayouts/slideLayout30.xml"/><Relationship Id="rId6" Type="http://schemas.openxmlformats.org/officeDocument/2006/relationships/hyperlink" Target="javascript:ClickThumbnail(23)" TargetMode="External"/><Relationship Id="rId11" Type="http://schemas.openxmlformats.org/officeDocument/2006/relationships/image" Target="../media/image11.jpeg"/><Relationship Id="rId5" Type="http://schemas.openxmlformats.org/officeDocument/2006/relationships/image" Target="../media/image8.jpeg"/><Relationship Id="rId15" Type="http://schemas.openxmlformats.org/officeDocument/2006/relationships/image" Target="../media/image13.jpeg"/><Relationship Id="rId10" Type="http://schemas.openxmlformats.org/officeDocument/2006/relationships/hyperlink" Target="javascript:ClickThumbnail(24)" TargetMode="External"/><Relationship Id="rId4" Type="http://schemas.openxmlformats.org/officeDocument/2006/relationships/hyperlink" Target="javascript:ClickThumbnail(6)" TargetMode="External"/><Relationship Id="rId9" Type="http://schemas.openxmlformats.org/officeDocument/2006/relationships/image" Target="../media/image10.jpeg"/><Relationship Id="rId14" Type="http://schemas.openxmlformats.org/officeDocument/2006/relationships/hyperlink" Target="javascript:ClickThumbnail(40)" TargetMode="External"/></Relationships>
</file>

<file path=ppt/slides/_rels/slide4.xml.rels><?xml version="1.0" encoding="UTF-8" standalone="yes"?>
<Relationships xmlns="http://schemas.openxmlformats.org/package/2006/relationships"><Relationship Id="rId8" Type="http://schemas.openxmlformats.org/officeDocument/2006/relationships/image" Target="../media/image18.jpeg"/><Relationship Id="rId13" Type="http://schemas.openxmlformats.org/officeDocument/2006/relationships/hyperlink" Target="javascript:ClickThumbnail(14)" TargetMode="External"/><Relationship Id="rId18" Type="http://schemas.openxmlformats.org/officeDocument/2006/relationships/image" Target="../media/image23.jpeg"/><Relationship Id="rId3" Type="http://schemas.openxmlformats.org/officeDocument/2006/relationships/hyperlink" Target="javascript:ClickThumbnail(9)" TargetMode="External"/><Relationship Id="rId21" Type="http://schemas.openxmlformats.org/officeDocument/2006/relationships/image" Target="../media/image25.gif"/><Relationship Id="rId7" Type="http://schemas.openxmlformats.org/officeDocument/2006/relationships/hyperlink" Target="javascript:ClickThumbnail(11)" TargetMode="External"/><Relationship Id="rId12" Type="http://schemas.openxmlformats.org/officeDocument/2006/relationships/image" Target="../media/image20.jpeg"/><Relationship Id="rId17" Type="http://schemas.openxmlformats.org/officeDocument/2006/relationships/hyperlink" Target="javascript:ClickThumbnail(25)" TargetMode="External"/><Relationship Id="rId2" Type="http://schemas.openxmlformats.org/officeDocument/2006/relationships/image" Target="../media/image15.jpeg"/><Relationship Id="rId16" Type="http://schemas.openxmlformats.org/officeDocument/2006/relationships/image" Target="../media/image22.jpeg"/><Relationship Id="rId20" Type="http://schemas.openxmlformats.org/officeDocument/2006/relationships/image" Target="../media/image24.jpeg"/><Relationship Id="rId1" Type="http://schemas.openxmlformats.org/officeDocument/2006/relationships/slideLayout" Target="../slideLayouts/slideLayout30.xml"/><Relationship Id="rId6" Type="http://schemas.openxmlformats.org/officeDocument/2006/relationships/image" Target="../media/image17.jpeg"/><Relationship Id="rId11" Type="http://schemas.openxmlformats.org/officeDocument/2006/relationships/hyperlink" Target="javascript:ClickThumbnail(13)" TargetMode="External"/><Relationship Id="rId5" Type="http://schemas.openxmlformats.org/officeDocument/2006/relationships/hyperlink" Target="javascript:ClickThumbnail(10)" TargetMode="External"/><Relationship Id="rId15" Type="http://schemas.openxmlformats.org/officeDocument/2006/relationships/hyperlink" Target="javascript:ClickThumbnail(4)" TargetMode="External"/><Relationship Id="rId10" Type="http://schemas.openxmlformats.org/officeDocument/2006/relationships/image" Target="../media/image19.jpeg"/><Relationship Id="rId19" Type="http://schemas.openxmlformats.org/officeDocument/2006/relationships/hyperlink" Target="javascript:ClickThumbnail(34)" TargetMode="External"/><Relationship Id="rId4" Type="http://schemas.openxmlformats.org/officeDocument/2006/relationships/image" Target="../media/image16.jpeg"/><Relationship Id="rId9" Type="http://schemas.openxmlformats.org/officeDocument/2006/relationships/hyperlink" Target="javascript:ClickThumbnail(12)" TargetMode="External"/><Relationship Id="rId14" Type="http://schemas.openxmlformats.org/officeDocument/2006/relationships/image" Target="../media/image21.jpeg"/></Relationships>
</file>

<file path=ppt/slides/_rels/slide5.xml.rels><?xml version="1.0" encoding="UTF-8" standalone="yes"?>
<Relationships xmlns="http://schemas.openxmlformats.org/package/2006/relationships"><Relationship Id="rId3" Type="http://schemas.openxmlformats.org/officeDocument/2006/relationships/hyperlink" Target="javascript:ClickThumbnail(31)" TargetMode="External"/><Relationship Id="rId2" Type="http://schemas.openxmlformats.org/officeDocument/2006/relationships/image" Target="../media/image26.jpg"/><Relationship Id="rId1" Type="http://schemas.openxmlformats.org/officeDocument/2006/relationships/slideLayout" Target="../slideLayouts/slideLayout30.xml"/><Relationship Id="rId4" Type="http://schemas.openxmlformats.org/officeDocument/2006/relationships/image" Target="../media/image27.jpeg"/></Relationships>
</file>

<file path=ppt/slides/_rels/slide6.xml.rels><?xml version="1.0" encoding="UTF-8" standalone="yes"?>
<Relationships xmlns="http://schemas.openxmlformats.org/package/2006/relationships"><Relationship Id="rId8" Type="http://schemas.openxmlformats.org/officeDocument/2006/relationships/image" Target="../media/image32.jpeg"/><Relationship Id="rId3" Type="http://schemas.openxmlformats.org/officeDocument/2006/relationships/image" Target="../media/image29.png"/><Relationship Id="rId7" Type="http://schemas.openxmlformats.org/officeDocument/2006/relationships/hyperlink" Target="javascript:ClickThumbnail(5)" TargetMode="External"/><Relationship Id="rId2" Type="http://schemas.openxmlformats.org/officeDocument/2006/relationships/image" Target="../media/image28.png"/><Relationship Id="rId1" Type="http://schemas.openxmlformats.org/officeDocument/2006/relationships/slideLayout" Target="../slideLayouts/slideLayout30.xml"/><Relationship Id="rId6" Type="http://schemas.openxmlformats.org/officeDocument/2006/relationships/image" Target="../media/image31.png"/><Relationship Id="rId5" Type="http://schemas.microsoft.com/office/2007/relationships/hdphoto" Target="../media/hdphoto2.wdp"/><Relationship Id="rId4" Type="http://schemas.openxmlformats.org/officeDocument/2006/relationships/image" Target="../media/image30.png"/></Relationships>
</file>

<file path=ppt/slides/_rels/slide7.xml.rels><?xml version="1.0" encoding="UTF-8" standalone="yes"?>
<Relationships xmlns="http://schemas.openxmlformats.org/package/2006/relationships"><Relationship Id="rId2" Type="http://schemas.openxmlformats.org/officeDocument/2006/relationships/hyperlink" Target="mailto:JimW@Slalom.com" TargetMode="External"/><Relationship Id="rId1" Type="http://schemas.openxmlformats.org/officeDocument/2006/relationships/slideLayout" Target="../slideLayouts/slideLayout23.xml"/></Relationships>
</file>

<file path=ppt/slides/_rels/slide8.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6.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9.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image" Target="../media/image33.jpeg"/><Relationship Id="rId1" Type="http://schemas.openxmlformats.org/officeDocument/2006/relationships/slideLayout" Target="../slideLayouts/slideLayout2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p:cNvSpPr>
            <a:spLocks noGrp="1"/>
          </p:cNvSpPr>
          <p:nvPr>
            <p:ph type="subTitle" idx="1"/>
          </p:nvPr>
        </p:nvSpPr>
        <p:spPr/>
        <p:txBody>
          <a:bodyPr/>
          <a:lstStyle/>
          <a:p>
            <a:r>
              <a:rPr lang="en-US" dirty="0" smtClean="0"/>
              <a:t>Jim Wooley</a:t>
            </a:r>
            <a:endParaRPr lang="en-US" dirty="0"/>
          </a:p>
        </p:txBody>
      </p:sp>
      <p:sp>
        <p:nvSpPr>
          <p:cNvPr id="3" name="Text Placeholder 2"/>
          <p:cNvSpPr>
            <a:spLocks noGrp="1"/>
          </p:cNvSpPr>
          <p:nvPr>
            <p:ph type="body" sz="quarter" idx="10"/>
          </p:nvPr>
        </p:nvSpPr>
        <p:spPr>
          <a:xfrm>
            <a:off x="381023" y="5867400"/>
            <a:ext cx="7315200" cy="221599"/>
          </a:xfrm>
        </p:spPr>
        <p:txBody>
          <a:bodyPr/>
          <a:lstStyle/>
          <a:p>
            <a:r>
              <a:rPr lang="en-US" dirty="0" smtClean="0"/>
              <a:t>@Jim Wooley</a:t>
            </a:r>
            <a:endParaRPr lang="en-US" dirty="0"/>
          </a:p>
        </p:txBody>
      </p:sp>
      <p:sp>
        <p:nvSpPr>
          <p:cNvPr id="4" name="Text Placeholder 3"/>
          <p:cNvSpPr>
            <a:spLocks noGrp="1"/>
          </p:cNvSpPr>
          <p:nvPr>
            <p:ph type="body" sz="quarter" idx="11"/>
          </p:nvPr>
        </p:nvSpPr>
        <p:spPr>
          <a:xfrm>
            <a:off x="381023" y="6093802"/>
            <a:ext cx="7315200" cy="443198"/>
          </a:xfrm>
        </p:spPr>
        <p:txBody>
          <a:bodyPr/>
          <a:lstStyle/>
          <a:p>
            <a:r>
              <a:rPr lang="en-US" dirty="0" smtClean="0">
                <a:hlinkClick r:id="rId2"/>
              </a:rPr>
              <a:t>JimW@Slalom.com</a:t>
            </a:r>
            <a:endParaRPr lang="en-US" dirty="0" smtClean="0"/>
          </a:p>
          <a:p>
            <a:r>
              <a:rPr lang="en-US" dirty="0" smtClean="0"/>
              <a:t>www.ThinqLinq.com</a:t>
            </a:r>
            <a:endParaRPr lang="en-US" dirty="0"/>
          </a:p>
        </p:txBody>
      </p:sp>
      <p:sp>
        <p:nvSpPr>
          <p:cNvPr id="5" name="Title 4"/>
          <p:cNvSpPr>
            <a:spLocks noGrp="1"/>
          </p:cNvSpPr>
          <p:nvPr>
            <p:ph type="ctrTitle"/>
          </p:nvPr>
        </p:nvSpPr>
        <p:spPr/>
        <p:txBody>
          <a:bodyPr/>
          <a:lstStyle/>
          <a:p>
            <a:r>
              <a:rPr lang="en-US" dirty="0" smtClean="0"/>
              <a:t>Unit Testing in SharePoint</a:t>
            </a:r>
            <a:endParaRPr lang="en-US" dirty="0"/>
          </a:p>
        </p:txBody>
      </p:sp>
    </p:spTree>
    <p:extLst>
      <p:ext uri="{BB962C8B-B14F-4D97-AF65-F5344CB8AC3E}">
        <p14:creationId xmlns:p14="http://schemas.microsoft.com/office/powerpoint/2010/main" val="772155294"/>
      </p:ext>
    </p:extLst>
  </p:cSld>
  <p:clrMapOvr>
    <a:masterClrMapping/>
  </p:clrMapOvr>
  <p:transition spd="slow">
    <p:push/>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Getting started with Unit Testing</a:t>
            </a:r>
            <a:endParaRPr lang="en-US" dirty="0"/>
          </a:p>
        </p:txBody>
      </p:sp>
      <p:sp>
        <p:nvSpPr>
          <p:cNvPr id="3" name="Subtitle 2"/>
          <p:cNvSpPr>
            <a:spLocks noGrp="1"/>
          </p:cNvSpPr>
          <p:nvPr>
            <p:ph type="subTitle" idx="1"/>
          </p:nvPr>
        </p:nvSpPr>
        <p:spPr/>
        <p:txBody>
          <a:bodyPr/>
          <a:lstStyle/>
          <a:p>
            <a:endParaRPr lang="en-US"/>
          </a:p>
        </p:txBody>
      </p:sp>
      <p:sp>
        <p:nvSpPr>
          <p:cNvPr id="4" name="Text Placeholder 3"/>
          <p:cNvSpPr>
            <a:spLocks noGrp="1"/>
          </p:cNvSpPr>
          <p:nvPr>
            <p:ph type="body" sz="quarter" idx="10"/>
          </p:nvPr>
        </p:nvSpPr>
        <p:spPr/>
        <p:txBody>
          <a:bodyPr/>
          <a:lstStyle/>
          <a:p>
            <a:r>
              <a:rPr lang="en-US" dirty="0" smtClean="0"/>
              <a:t>Demo</a:t>
            </a:r>
            <a:endParaRPr lang="en-US" dirty="0"/>
          </a:p>
        </p:txBody>
      </p:sp>
    </p:spTree>
    <p:extLst>
      <p:ext uri="{BB962C8B-B14F-4D97-AF65-F5344CB8AC3E}">
        <p14:creationId xmlns:p14="http://schemas.microsoft.com/office/powerpoint/2010/main" val="2919101531"/>
      </p:ext>
    </p:extLst>
  </p:cSld>
  <p:clrMapOvr>
    <a:masterClrMapping/>
  </p:clrMapOvr>
  <p:transition spd="slow">
    <p:push/>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Unit testing frameworks</a:t>
            </a:r>
            <a:endParaRPr lang="en-US" dirty="0"/>
          </a:p>
        </p:txBody>
      </p:sp>
      <p:sp>
        <p:nvSpPr>
          <p:cNvPr id="6" name="TextBox 5"/>
          <p:cNvSpPr txBox="1"/>
          <p:nvPr/>
        </p:nvSpPr>
        <p:spPr>
          <a:xfrm>
            <a:off x="70619" y="6054061"/>
            <a:ext cx="9073381" cy="338554"/>
          </a:xfrm>
          <a:prstGeom prst="rect">
            <a:avLst/>
          </a:prstGeom>
          <a:noFill/>
        </p:spPr>
        <p:txBody>
          <a:bodyPr wrap="none" lIns="0" tIns="0" rIns="0" bIns="0" rtlCol="0">
            <a:spAutoFit/>
          </a:bodyPr>
          <a:lstStyle/>
          <a:p>
            <a:r>
              <a:rPr lang="en-US" sz="2200" spc="-150" dirty="0">
                <a:gradFill>
                  <a:gsLst>
                    <a:gs pos="0">
                      <a:schemeClr val="tx1"/>
                    </a:gs>
                    <a:gs pos="86000">
                      <a:schemeClr val="tx1"/>
                    </a:gs>
                  </a:gsLst>
                  <a:lin ang="5400000" scaled="0"/>
                </a:gradFill>
                <a:latin typeface="Segoe Light" pitchFamily="34" charset="0"/>
              </a:rPr>
              <a:t>http://en.wikipedia.org/wiki/List_of_unit_testing_frameworks#.NET_programming_languages</a:t>
            </a:r>
            <a:endParaRPr lang="en-US" sz="2200" spc="-150" dirty="0" smtClean="0">
              <a:gradFill>
                <a:gsLst>
                  <a:gs pos="0">
                    <a:schemeClr val="tx1"/>
                  </a:gs>
                  <a:gs pos="86000">
                    <a:schemeClr val="tx1"/>
                  </a:gs>
                </a:gsLst>
                <a:lin ang="5400000" scaled="0"/>
              </a:gradFill>
              <a:latin typeface="Segoe Light" pitchFamily="34" charset="0"/>
            </a:endParaRPr>
          </a:p>
        </p:txBody>
      </p:sp>
      <p:graphicFrame>
        <p:nvGraphicFramePr>
          <p:cNvPr id="7" name="Diagram 6"/>
          <p:cNvGraphicFramePr/>
          <p:nvPr>
            <p:extLst>
              <p:ext uri="{D42A27DB-BD31-4B8C-83A1-F6EECF244321}">
                <p14:modId xmlns:p14="http://schemas.microsoft.com/office/powerpoint/2010/main" val="2630767015"/>
              </p:ext>
            </p:extLst>
          </p:nvPr>
        </p:nvGraphicFramePr>
        <p:xfrm>
          <a:off x="1524000" y="1397000"/>
          <a:ext cx="6096000" cy="4064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387603029"/>
      </p:ext>
    </p:extLst>
  </p:cSld>
  <p:clrMapOvr>
    <a:masterClrMapping/>
  </p:clrMapOvr>
  <p:transition spd="slow">
    <p:push/>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JavaScript frameworks</a:t>
            </a:r>
            <a:endParaRPr lang="en-US" dirty="0"/>
          </a:p>
        </p:txBody>
      </p:sp>
      <p:sp>
        <p:nvSpPr>
          <p:cNvPr id="6" name="TextBox 5"/>
          <p:cNvSpPr txBox="1"/>
          <p:nvPr/>
        </p:nvSpPr>
        <p:spPr>
          <a:xfrm>
            <a:off x="990600" y="6054061"/>
            <a:ext cx="6919779" cy="338554"/>
          </a:xfrm>
          <a:prstGeom prst="rect">
            <a:avLst/>
          </a:prstGeom>
          <a:noFill/>
        </p:spPr>
        <p:txBody>
          <a:bodyPr wrap="none" lIns="0" tIns="0" rIns="0" bIns="0" rtlCol="0">
            <a:spAutoFit/>
          </a:bodyPr>
          <a:lstStyle/>
          <a:p>
            <a:r>
              <a:rPr lang="en-US" sz="2200" spc="-150" dirty="0">
                <a:gradFill>
                  <a:gsLst>
                    <a:gs pos="0">
                      <a:schemeClr val="tx1"/>
                    </a:gs>
                    <a:gs pos="86000">
                      <a:schemeClr val="tx1"/>
                    </a:gs>
                  </a:gsLst>
                  <a:lin ang="5400000" scaled="0"/>
                </a:gradFill>
                <a:latin typeface="Segoe Light" pitchFamily="34" charset="0"/>
              </a:rPr>
              <a:t>http://en.wikipedia.org/wiki/List_of_unit_testing_frameworks#JavaScript</a:t>
            </a:r>
            <a:endParaRPr lang="en-US" sz="2200" spc="-150" dirty="0" smtClean="0">
              <a:gradFill>
                <a:gsLst>
                  <a:gs pos="0">
                    <a:schemeClr val="tx1"/>
                  </a:gs>
                  <a:gs pos="86000">
                    <a:schemeClr val="tx1"/>
                  </a:gs>
                </a:gsLst>
                <a:lin ang="5400000" scaled="0"/>
              </a:gradFill>
              <a:latin typeface="Segoe Light" pitchFamily="34" charset="0"/>
            </a:endParaRPr>
          </a:p>
        </p:txBody>
      </p:sp>
      <p:graphicFrame>
        <p:nvGraphicFramePr>
          <p:cNvPr id="7" name="Diagram 6"/>
          <p:cNvGraphicFramePr/>
          <p:nvPr>
            <p:extLst>
              <p:ext uri="{D42A27DB-BD31-4B8C-83A1-F6EECF244321}">
                <p14:modId xmlns:p14="http://schemas.microsoft.com/office/powerpoint/2010/main" val="2507361982"/>
              </p:ext>
            </p:extLst>
          </p:nvPr>
        </p:nvGraphicFramePr>
        <p:xfrm>
          <a:off x="1524000" y="1397000"/>
          <a:ext cx="6096000" cy="4064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724733260"/>
      </p:ext>
    </p:extLst>
  </p:cSld>
  <p:clrMapOvr>
    <a:masterClrMapping/>
  </p:clrMapOvr>
  <p:transition spd="slow">
    <p:push/>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Unit </a:t>
            </a:r>
            <a:r>
              <a:rPr lang="en-US" dirty="0" err="1" smtClean="0"/>
              <a:t>vs</a:t>
            </a:r>
            <a:r>
              <a:rPr lang="en-US" dirty="0" smtClean="0"/>
              <a:t> Integration Test</a:t>
            </a:r>
            <a:endParaRPr lang="en-US" dirty="0"/>
          </a:p>
        </p:txBody>
      </p:sp>
      <p:graphicFrame>
        <p:nvGraphicFramePr>
          <p:cNvPr id="3" name="Diagram 2"/>
          <p:cNvGraphicFramePr/>
          <p:nvPr>
            <p:extLst>
              <p:ext uri="{D42A27DB-BD31-4B8C-83A1-F6EECF244321}">
                <p14:modId xmlns:p14="http://schemas.microsoft.com/office/powerpoint/2010/main" val="3041495046"/>
              </p:ext>
            </p:extLst>
          </p:nvPr>
        </p:nvGraphicFramePr>
        <p:xfrm>
          <a:off x="533400" y="1572126"/>
          <a:ext cx="8305800" cy="475247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005105088"/>
      </p:ext>
    </p:extLst>
  </p:cSld>
  <p:clrMapOvr>
    <a:masterClrMapping/>
  </p:clrMapOvr>
  <p:transition spd="slow">
    <p:push/>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DI and Mocks</a:t>
            </a:r>
            <a:endParaRPr lang="en-US" dirty="0"/>
          </a:p>
        </p:txBody>
      </p:sp>
      <p:sp>
        <p:nvSpPr>
          <p:cNvPr id="3" name="Subtitle 2"/>
          <p:cNvSpPr>
            <a:spLocks noGrp="1"/>
          </p:cNvSpPr>
          <p:nvPr>
            <p:ph type="subTitle" idx="1"/>
          </p:nvPr>
        </p:nvSpPr>
        <p:spPr/>
        <p:txBody>
          <a:bodyPr/>
          <a:lstStyle/>
          <a:p>
            <a:endParaRPr lang="en-US"/>
          </a:p>
        </p:txBody>
      </p:sp>
      <p:sp>
        <p:nvSpPr>
          <p:cNvPr id="4" name="Text Placeholder 3"/>
          <p:cNvSpPr>
            <a:spLocks noGrp="1"/>
          </p:cNvSpPr>
          <p:nvPr>
            <p:ph type="body" sz="quarter" idx="10"/>
          </p:nvPr>
        </p:nvSpPr>
        <p:spPr/>
        <p:txBody>
          <a:bodyPr/>
          <a:lstStyle/>
          <a:p>
            <a:r>
              <a:rPr lang="en-US" dirty="0" smtClean="0"/>
              <a:t>Demo</a:t>
            </a:r>
            <a:endParaRPr lang="en-US" dirty="0"/>
          </a:p>
        </p:txBody>
      </p:sp>
    </p:spTree>
    <p:extLst>
      <p:ext uri="{BB962C8B-B14F-4D97-AF65-F5344CB8AC3E}">
        <p14:creationId xmlns:p14="http://schemas.microsoft.com/office/powerpoint/2010/main" val="3851931943"/>
      </p:ext>
    </p:extLst>
  </p:cSld>
  <p:clrMapOvr>
    <a:masterClrMapping/>
  </p:clrMapOvr>
  <p:transition spd="slow">
    <p:push/>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769203"/>
            <a:ext cx="8363938" cy="747897"/>
          </a:xfrm>
        </p:spPr>
        <p:txBody>
          <a:bodyPr/>
          <a:lstStyle/>
          <a:p>
            <a:r>
              <a:rPr lang="en-US" dirty="0" smtClean="0"/>
              <a:t>Long running operations</a:t>
            </a:r>
            <a:endParaRPr lang="en-US" dirty="0"/>
          </a:p>
        </p:txBody>
      </p:sp>
      <p:pic>
        <p:nvPicPr>
          <p:cNvPr id="2050" name="Picture 2" descr="http://www.geekologie.com/2008/05/06/geek-flowchart.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33600" y="1600200"/>
            <a:ext cx="4963026" cy="50292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27029439"/>
      </p:ext>
    </p:extLst>
  </p:cSld>
  <p:clrMapOvr>
    <a:masterClrMapping/>
  </p:clrMapOvr>
  <p:transition spd="slow">
    <p:push/>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Workflow</a:t>
            </a:r>
            <a:endParaRPr lang="en-US" dirty="0"/>
          </a:p>
        </p:txBody>
      </p:sp>
      <p:sp>
        <p:nvSpPr>
          <p:cNvPr id="3" name="Subtitle 2"/>
          <p:cNvSpPr>
            <a:spLocks noGrp="1"/>
          </p:cNvSpPr>
          <p:nvPr>
            <p:ph type="subTitle" idx="1"/>
          </p:nvPr>
        </p:nvSpPr>
        <p:spPr/>
        <p:txBody>
          <a:bodyPr/>
          <a:lstStyle/>
          <a:p>
            <a:endParaRPr lang="en-US"/>
          </a:p>
        </p:txBody>
      </p:sp>
      <p:sp>
        <p:nvSpPr>
          <p:cNvPr id="4" name="Text Placeholder 3"/>
          <p:cNvSpPr>
            <a:spLocks noGrp="1"/>
          </p:cNvSpPr>
          <p:nvPr>
            <p:ph type="body" sz="quarter" idx="10"/>
          </p:nvPr>
        </p:nvSpPr>
        <p:spPr/>
        <p:txBody>
          <a:bodyPr/>
          <a:lstStyle/>
          <a:p>
            <a:r>
              <a:rPr lang="en-US" dirty="0" smtClean="0"/>
              <a:t>Demo</a:t>
            </a:r>
            <a:endParaRPr lang="en-US" dirty="0"/>
          </a:p>
        </p:txBody>
      </p:sp>
    </p:spTree>
    <p:extLst>
      <p:ext uri="{BB962C8B-B14F-4D97-AF65-F5344CB8AC3E}">
        <p14:creationId xmlns:p14="http://schemas.microsoft.com/office/powerpoint/2010/main" val="955891387"/>
      </p:ext>
    </p:extLst>
  </p:cSld>
  <p:clrMapOvr>
    <a:masterClrMapping/>
  </p:clrMapOvr>
  <p:transition spd="slow">
    <p:push/>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769203"/>
            <a:ext cx="8363938" cy="747897"/>
          </a:xfrm>
        </p:spPr>
        <p:txBody>
          <a:bodyPr/>
          <a:lstStyle/>
          <a:p>
            <a:r>
              <a:rPr lang="en-US" dirty="0" smtClean="0"/>
              <a:t>Unit Testing Pros &amp; Cons</a:t>
            </a:r>
            <a:endParaRPr lang="en-US" dirty="0"/>
          </a:p>
        </p:txBody>
      </p:sp>
      <p:graphicFrame>
        <p:nvGraphicFramePr>
          <p:cNvPr id="5" name="Diagram 4"/>
          <p:cNvGraphicFramePr/>
          <p:nvPr>
            <p:extLst>
              <p:ext uri="{D42A27DB-BD31-4B8C-83A1-F6EECF244321}">
                <p14:modId xmlns:p14="http://schemas.microsoft.com/office/powerpoint/2010/main" val="2407828564"/>
              </p:ext>
            </p:extLst>
          </p:nvPr>
        </p:nvGraphicFramePr>
        <p:xfrm>
          <a:off x="1524000" y="2057400"/>
          <a:ext cx="6096000" cy="4064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47064355"/>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5">
                                            <p:graphicEl>
                                              <a:dgm id="{447F9287-A711-4F2A-8AF3-6A295AA360D2}"/>
                                            </p:graphicEl>
                                          </p:spTgt>
                                        </p:tgtEl>
                                        <p:attrNameLst>
                                          <p:attrName>style.visibility</p:attrName>
                                        </p:attrNameLst>
                                      </p:cBhvr>
                                      <p:to>
                                        <p:strVal val="visible"/>
                                      </p:to>
                                    </p:set>
                                    <p:animEffect transition="in" filter="fade">
                                      <p:cBhvr>
                                        <p:cTn id="7" dur="1000"/>
                                        <p:tgtEl>
                                          <p:spTgt spid="5">
                                            <p:graphicEl>
                                              <a:dgm id="{447F9287-A711-4F2A-8AF3-6A295AA360D2}"/>
                                            </p:graphicEl>
                                          </p:spTgt>
                                        </p:tgtEl>
                                      </p:cBhvr>
                                    </p:animEffect>
                                    <p:anim calcmode="lin" valueType="num">
                                      <p:cBhvr>
                                        <p:cTn id="8" dur="1000" fill="hold"/>
                                        <p:tgtEl>
                                          <p:spTgt spid="5">
                                            <p:graphicEl>
                                              <a:dgm id="{447F9287-A711-4F2A-8AF3-6A295AA360D2}"/>
                                            </p:graphicEl>
                                          </p:spTgt>
                                        </p:tgtEl>
                                        <p:attrNameLst>
                                          <p:attrName>ppt_x</p:attrName>
                                        </p:attrNameLst>
                                      </p:cBhvr>
                                      <p:tavLst>
                                        <p:tav tm="0">
                                          <p:val>
                                            <p:strVal val="#ppt_x"/>
                                          </p:val>
                                        </p:tav>
                                        <p:tav tm="100000">
                                          <p:val>
                                            <p:strVal val="#ppt_x"/>
                                          </p:val>
                                        </p:tav>
                                      </p:tavLst>
                                    </p:anim>
                                    <p:anim calcmode="lin" valueType="num">
                                      <p:cBhvr>
                                        <p:cTn id="9" dur="1000" fill="hold"/>
                                        <p:tgtEl>
                                          <p:spTgt spid="5">
                                            <p:graphicEl>
                                              <a:dgm id="{447F9287-A711-4F2A-8AF3-6A295AA360D2}"/>
                                            </p:graphic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7" presetClass="entr" presetSubtype="0" fill="hold" grpId="0" nodeType="clickEffect">
                                  <p:stCondLst>
                                    <p:cond delay="0"/>
                                  </p:stCondLst>
                                  <p:childTnLst>
                                    <p:set>
                                      <p:cBhvr>
                                        <p:cTn id="13" dur="1" fill="hold">
                                          <p:stCondLst>
                                            <p:cond delay="0"/>
                                          </p:stCondLst>
                                        </p:cTn>
                                        <p:tgtEl>
                                          <p:spTgt spid="5">
                                            <p:graphicEl>
                                              <a:dgm id="{C27F4EDF-8A1E-4A52-88E8-83413D768606}"/>
                                            </p:graphicEl>
                                          </p:spTgt>
                                        </p:tgtEl>
                                        <p:attrNameLst>
                                          <p:attrName>style.visibility</p:attrName>
                                        </p:attrNameLst>
                                      </p:cBhvr>
                                      <p:to>
                                        <p:strVal val="visible"/>
                                      </p:to>
                                    </p:set>
                                    <p:animEffect transition="in" filter="fade">
                                      <p:cBhvr>
                                        <p:cTn id="14" dur="1000"/>
                                        <p:tgtEl>
                                          <p:spTgt spid="5">
                                            <p:graphicEl>
                                              <a:dgm id="{C27F4EDF-8A1E-4A52-88E8-83413D768606}"/>
                                            </p:graphicEl>
                                          </p:spTgt>
                                        </p:tgtEl>
                                      </p:cBhvr>
                                    </p:animEffect>
                                    <p:anim calcmode="lin" valueType="num">
                                      <p:cBhvr>
                                        <p:cTn id="15" dur="1000" fill="hold"/>
                                        <p:tgtEl>
                                          <p:spTgt spid="5">
                                            <p:graphicEl>
                                              <a:dgm id="{C27F4EDF-8A1E-4A52-88E8-83413D768606}"/>
                                            </p:graphicEl>
                                          </p:spTgt>
                                        </p:tgtEl>
                                        <p:attrNameLst>
                                          <p:attrName>ppt_x</p:attrName>
                                        </p:attrNameLst>
                                      </p:cBhvr>
                                      <p:tavLst>
                                        <p:tav tm="0">
                                          <p:val>
                                            <p:strVal val="#ppt_x"/>
                                          </p:val>
                                        </p:tav>
                                        <p:tav tm="100000">
                                          <p:val>
                                            <p:strVal val="#ppt_x"/>
                                          </p:val>
                                        </p:tav>
                                      </p:tavLst>
                                    </p:anim>
                                    <p:anim calcmode="lin" valueType="num">
                                      <p:cBhvr>
                                        <p:cTn id="16" dur="1000" fill="hold"/>
                                        <p:tgtEl>
                                          <p:spTgt spid="5">
                                            <p:graphicEl>
                                              <a:dgm id="{C27F4EDF-8A1E-4A52-88E8-83413D768606}"/>
                                            </p:graphic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7" presetClass="entr" presetSubtype="0" fill="hold" grpId="0" nodeType="clickEffect">
                                  <p:stCondLst>
                                    <p:cond delay="0"/>
                                  </p:stCondLst>
                                  <p:childTnLst>
                                    <p:set>
                                      <p:cBhvr>
                                        <p:cTn id="20" dur="1" fill="hold">
                                          <p:stCondLst>
                                            <p:cond delay="0"/>
                                          </p:stCondLst>
                                        </p:cTn>
                                        <p:tgtEl>
                                          <p:spTgt spid="5">
                                            <p:graphicEl>
                                              <a:dgm id="{C33B709A-AA0A-45CD-9626-C292DA3DBA2C}"/>
                                            </p:graphicEl>
                                          </p:spTgt>
                                        </p:tgtEl>
                                        <p:attrNameLst>
                                          <p:attrName>style.visibility</p:attrName>
                                        </p:attrNameLst>
                                      </p:cBhvr>
                                      <p:to>
                                        <p:strVal val="visible"/>
                                      </p:to>
                                    </p:set>
                                    <p:animEffect transition="in" filter="fade">
                                      <p:cBhvr>
                                        <p:cTn id="21" dur="1000"/>
                                        <p:tgtEl>
                                          <p:spTgt spid="5">
                                            <p:graphicEl>
                                              <a:dgm id="{C33B709A-AA0A-45CD-9626-C292DA3DBA2C}"/>
                                            </p:graphicEl>
                                          </p:spTgt>
                                        </p:tgtEl>
                                      </p:cBhvr>
                                    </p:animEffect>
                                    <p:anim calcmode="lin" valueType="num">
                                      <p:cBhvr>
                                        <p:cTn id="22" dur="1000" fill="hold"/>
                                        <p:tgtEl>
                                          <p:spTgt spid="5">
                                            <p:graphicEl>
                                              <a:dgm id="{C33B709A-AA0A-45CD-9626-C292DA3DBA2C}"/>
                                            </p:graphicEl>
                                          </p:spTgt>
                                        </p:tgtEl>
                                        <p:attrNameLst>
                                          <p:attrName>ppt_x</p:attrName>
                                        </p:attrNameLst>
                                      </p:cBhvr>
                                      <p:tavLst>
                                        <p:tav tm="0">
                                          <p:val>
                                            <p:strVal val="#ppt_x"/>
                                          </p:val>
                                        </p:tav>
                                        <p:tav tm="100000">
                                          <p:val>
                                            <p:strVal val="#ppt_x"/>
                                          </p:val>
                                        </p:tav>
                                      </p:tavLst>
                                    </p:anim>
                                    <p:anim calcmode="lin" valueType="num">
                                      <p:cBhvr>
                                        <p:cTn id="23" dur="1000" fill="hold"/>
                                        <p:tgtEl>
                                          <p:spTgt spid="5">
                                            <p:graphicEl>
                                              <a:dgm id="{C33B709A-AA0A-45CD-9626-C292DA3DBA2C}"/>
                                            </p:graphic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7" presetClass="entr" presetSubtype="0" fill="hold" grpId="0" nodeType="clickEffect">
                                  <p:stCondLst>
                                    <p:cond delay="0"/>
                                  </p:stCondLst>
                                  <p:childTnLst>
                                    <p:set>
                                      <p:cBhvr>
                                        <p:cTn id="27" dur="1" fill="hold">
                                          <p:stCondLst>
                                            <p:cond delay="0"/>
                                          </p:stCondLst>
                                        </p:cTn>
                                        <p:tgtEl>
                                          <p:spTgt spid="5">
                                            <p:graphicEl>
                                              <a:dgm id="{3D51C606-5A8A-4714-9CB2-52A41C9B2806}"/>
                                            </p:graphicEl>
                                          </p:spTgt>
                                        </p:tgtEl>
                                        <p:attrNameLst>
                                          <p:attrName>style.visibility</p:attrName>
                                        </p:attrNameLst>
                                      </p:cBhvr>
                                      <p:to>
                                        <p:strVal val="visible"/>
                                      </p:to>
                                    </p:set>
                                    <p:animEffect transition="in" filter="fade">
                                      <p:cBhvr>
                                        <p:cTn id="28" dur="1000"/>
                                        <p:tgtEl>
                                          <p:spTgt spid="5">
                                            <p:graphicEl>
                                              <a:dgm id="{3D51C606-5A8A-4714-9CB2-52A41C9B2806}"/>
                                            </p:graphicEl>
                                          </p:spTgt>
                                        </p:tgtEl>
                                      </p:cBhvr>
                                    </p:animEffect>
                                    <p:anim calcmode="lin" valueType="num">
                                      <p:cBhvr>
                                        <p:cTn id="29" dur="1000" fill="hold"/>
                                        <p:tgtEl>
                                          <p:spTgt spid="5">
                                            <p:graphicEl>
                                              <a:dgm id="{3D51C606-5A8A-4714-9CB2-52A41C9B2806}"/>
                                            </p:graphicEl>
                                          </p:spTgt>
                                        </p:tgtEl>
                                        <p:attrNameLst>
                                          <p:attrName>ppt_x</p:attrName>
                                        </p:attrNameLst>
                                      </p:cBhvr>
                                      <p:tavLst>
                                        <p:tav tm="0">
                                          <p:val>
                                            <p:strVal val="#ppt_x"/>
                                          </p:val>
                                        </p:tav>
                                        <p:tav tm="100000">
                                          <p:val>
                                            <p:strVal val="#ppt_x"/>
                                          </p:val>
                                        </p:tav>
                                      </p:tavLst>
                                    </p:anim>
                                    <p:anim calcmode="lin" valueType="num">
                                      <p:cBhvr>
                                        <p:cTn id="30" dur="1000" fill="hold"/>
                                        <p:tgtEl>
                                          <p:spTgt spid="5">
                                            <p:graphicEl>
                                              <a:dgm id="{3D51C606-5A8A-4714-9CB2-52A41C9B2806}"/>
                                            </p:graphic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7" presetClass="entr" presetSubtype="0" fill="hold" grpId="0" nodeType="clickEffect">
                                  <p:stCondLst>
                                    <p:cond delay="0"/>
                                  </p:stCondLst>
                                  <p:childTnLst>
                                    <p:set>
                                      <p:cBhvr>
                                        <p:cTn id="34" dur="1" fill="hold">
                                          <p:stCondLst>
                                            <p:cond delay="0"/>
                                          </p:stCondLst>
                                        </p:cTn>
                                        <p:tgtEl>
                                          <p:spTgt spid="5">
                                            <p:graphicEl>
                                              <a:dgm id="{900FA947-6570-4CCA-8248-F28F1466BF64}"/>
                                            </p:graphicEl>
                                          </p:spTgt>
                                        </p:tgtEl>
                                        <p:attrNameLst>
                                          <p:attrName>style.visibility</p:attrName>
                                        </p:attrNameLst>
                                      </p:cBhvr>
                                      <p:to>
                                        <p:strVal val="visible"/>
                                      </p:to>
                                    </p:set>
                                    <p:animEffect transition="in" filter="fade">
                                      <p:cBhvr>
                                        <p:cTn id="35" dur="1000"/>
                                        <p:tgtEl>
                                          <p:spTgt spid="5">
                                            <p:graphicEl>
                                              <a:dgm id="{900FA947-6570-4CCA-8248-F28F1466BF64}"/>
                                            </p:graphicEl>
                                          </p:spTgt>
                                        </p:tgtEl>
                                      </p:cBhvr>
                                    </p:animEffect>
                                    <p:anim calcmode="lin" valueType="num">
                                      <p:cBhvr>
                                        <p:cTn id="36" dur="1000" fill="hold"/>
                                        <p:tgtEl>
                                          <p:spTgt spid="5">
                                            <p:graphicEl>
                                              <a:dgm id="{900FA947-6570-4CCA-8248-F28F1466BF64}"/>
                                            </p:graphicEl>
                                          </p:spTgt>
                                        </p:tgtEl>
                                        <p:attrNameLst>
                                          <p:attrName>ppt_x</p:attrName>
                                        </p:attrNameLst>
                                      </p:cBhvr>
                                      <p:tavLst>
                                        <p:tav tm="0">
                                          <p:val>
                                            <p:strVal val="#ppt_x"/>
                                          </p:val>
                                        </p:tav>
                                        <p:tav tm="100000">
                                          <p:val>
                                            <p:strVal val="#ppt_x"/>
                                          </p:val>
                                        </p:tav>
                                      </p:tavLst>
                                    </p:anim>
                                    <p:anim calcmode="lin" valueType="num">
                                      <p:cBhvr>
                                        <p:cTn id="37" dur="1000" fill="hold"/>
                                        <p:tgtEl>
                                          <p:spTgt spid="5">
                                            <p:graphicEl>
                                              <a:dgm id="{900FA947-6570-4CCA-8248-F28F1466BF64}"/>
                                            </p:graphic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7" presetClass="entr" presetSubtype="0" fill="hold" grpId="0" nodeType="clickEffect">
                                  <p:stCondLst>
                                    <p:cond delay="0"/>
                                  </p:stCondLst>
                                  <p:childTnLst>
                                    <p:set>
                                      <p:cBhvr>
                                        <p:cTn id="41" dur="1" fill="hold">
                                          <p:stCondLst>
                                            <p:cond delay="0"/>
                                          </p:stCondLst>
                                        </p:cTn>
                                        <p:tgtEl>
                                          <p:spTgt spid="5">
                                            <p:graphicEl>
                                              <a:dgm id="{40488614-4F3B-4A4E-970A-676421BEA186}"/>
                                            </p:graphicEl>
                                          </p:spTgt>
                                        </p:tgtEl>
                                        <p:attrNameLst>
                                          <p:attrName>style.visibility</p:attrName>
                                        </p:attrNameLst>
                                      </p:cBhvr>
                                      <p:to>
                                        <p:strVal val="visible"/>
                                      </p:to>
                                    </p:set>
                                    <p:animEffect transition="in" filter="fade">
                                      <p:cBhvr>
                                        <p:cTn id="42" dur="1000"/>
                                        <p:tgtEl>
                                          <p:spTgt spid="5">
                                            <p:graphicEl>
                                              <a:dgm id="{40488614-4F3B-4A4E-970A-676421BEA186}"/>
                                            </p:graphicEl>
                                          </p:spTgt>
                                        </p:tgtEl>
                                      </p:cBhvr>
                                    </p:animEffect>
                                    <p:anim calcmode="lin" valueType="num">
                                      <p:cBhvr>
                                        <p:cTn id="43" dur="1000" fill="hold"/>
                                        <p:tgtEl>
                                          <p:spTgt spid="5">
                                            <p:graphicEl>
                                              <a:dgm id="{40488614-4F3B-4A4E-970A-676421BEA186}"/>
                                            </p:graphicEl>
                                          </p:spTgt>
                                        </p:tgtEl>
                                        <p:attrNameLst>
                                          <p:attrName>ppt_x</p:attrName>
                                        </p:attrNameLst>
                                      </p:cBhvr>
                                      <p:tavLst>
                                        <p:tav tm="0">
                                          <p:val>
                                            <p:strVal val="#ppt_x"/>
                                          </p:val>
                                        </p:tav>
                                        <p:tav tm="100000">
                                          <p:val>
                                            <p:strVal val="#ppt_x"/>
                                          </p:val>
                                        </p:tav>
                                      </p:tavLst>
                                    </p:anim>
                                    <p:anim calcmode="lin" valueType="num">
                                      <p:cBhvr>
                                        <p:cTn id="44" dur="1000" fill="hold"/>
                                        <p:tgtEl>
                                          <p:spTgt spid="5">
                                            <p:graphicEl>
                                              <a:dgm id="{40488614-4F3B-4A4E-970A-676421BEA186}"/>
                                            </p:graphicEl>
                                          </p:spTgt>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7" presetClass="entr" presetSubtype="0" fill="hold" grpId="0" nodeType="clickEffect">
                                  <p:stCondLst>
                                    <p:cond delay="0"/>
                                  </p:stCondLst>
                                  <p:childTnLst>
                                    <p:set>
                                      <p:cBhvr>
                                        <p:cTn id="48" dur="1" fill="hold">
                                          <p:stCondLst>
                                            <p:cond delay="0"/>
                                          </p:stCondLst>
                                        </p:cTn>
                                        <p:tgtEl>
                                          <p:spTgt spid="5">
                                            <p:graphicEl>
                                              <a:dgm id="{82E5515C-44AC-4646-B9E9-314E2EBE3604}"/>
                                            </p:graphicEl>
                                          </p:spTgt>
                                        </p:tgtEl>
                                        <p:attrNameLst>
                                          <p:attrName>style.visibility</p:attrName>
                                        </p:attrNameLst>
                                      </p:cBhvr>
                                      <p:to>
                                        <p:strVal val="visible"/>
                                      </p:to>
                                    </p:set>
                                    <p:animEffect transition="in" filter="fade">
                                      <p:cBhvr>
                                        <p:cTn id="49" dur="1000"/>
                                        <p:tgtEl>
                                          <p:spTgt spid="5">
                                            <p:graphicEl>
                                              <a:dgm id="{82E5515C-44AC-4646-B9E9-314E2EBE3604}"/>
                                            </p:graphicEl>
                                          </p:spTgt>
                                        </p:tgtEl>
                                      </p:cBhvr>
                                    </p:animEffect>
                                    <p:anim calcmode="lin" valueType="num">
                                      <p:cBhvr>
                                        <p:cTn id="50" dur="1000" fill="hold"/>
                                        <p:tgtEl>
                                          <p:spTgt spid="5">
                                            <p:graphicEl>
                                              <a:dgm id="{82E5515C-44AC-4646-B9E9-314E2EBE3604}"/>
                                            </p:graphicEl>
                                          </p:spTgt>
                                        </p:tgtEl>
                                        <p:attrNameLst>
                                          <p:attrName>ppt_x</p:attrName>
                                        </p:attrNameLst>
                                      </p:cBhvr>
                                      <p:tavLst>
                                        <p:tav tm="0">
                                          <p:val>
                                            <p:strVal val="#ppt_x"/>
                                          </p:val>
                                        </p:tav>
                                        <p:tav tm="100000">
                                          <p:val>
                                            <p:strVal val="#ppt_x"/>
                                          </p:val>
                                        </p:tav>
                                      </p:tavLst>
                                    </p:anim>
                                    <p:anim calcmode="lin" valueType="num">
                                      <p:cBhvr>
                                        <p:cTn id="51" dur="1000" fill="hold"/>
                                        <p:tgtEl>
                                          <p:spTgt spid="5">
                                            <p:graphicEl>
                                              <a:dgm id="{82E5515C-44AC-4646-B9E9-314E2EBE3604}"/>
                                            </p:graphicEl>
                                          </p:spTgt>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47" presetClass="entr" presetSubtype="0" fill="hold" grpId="0" nodeType="clickEffect">
                                  <p:stCondLst>
                                    <p:cond delay="0"/>
                                  </p:stCondLst>
                                  <p:childTnLst>
                                    <p:set>
                                      <p:cBhvr>
                                        <p:cTn id="55" dur="1" fill="hold">
                                          <p:stCondLst>
                                            <p:cond delay="0"/>
                                          </p:stCondLst>
                                        </p:cTn>
                                        <p:tgtEl>
                                          <p:spTgt spid="5">
                                            <p:graphicEl>
                                              <a:dgm id="{63FB1260-4CCD-4EC2-90A0-5D6534BAD93F}"/>
                                            </p:graphicEl>
                                          </p:spTgt>
                                        </p:tgtEl>
                                        <p:attrNameLst>
                                          <p:attrName>style.visibility</p:attrName>
                                        </p:attrNameLst>
                                      </p:cBhvr>
                                      <p:to>
                                        <p:strVal val="visible"/>
                                      </p:to>
                                    </p:set>
                                    <p:animEffect transition="in" filter="fade">
                                      <p:cBhvr>
                                        <p:cTn id="56" dur="1000"/>
                                        <p:tgtEl>
                                          <p:spTgt spid="5">
                                            <p:graphicEl>
                                              <a:dgm id="{63FB1260-4CCD-4EC2-90A0-5D6534BAD93F}"/>
                                            </p:graphicEl>
                                          </p:spTgt>
                                        </p:tgtEl>
                                      </p:cBhvr>
                                    </p:animEffect>
                                    <p:anim calcmode="lin" valueType="num">
                                      <p:cBhvr>
                                        <p:cTn id="57" dur="1000" fill="hold"/>
                                        <p:tgtEl>
                                          <p:spTgt spid="5">
                                            <p:graphicEl>
                                              <a:dgm id="{63FB1260-4CCD-4EC2-90A0-5D6534BAD93F}"/>
                                            </p:graphicEl>
                                          </p:spTgt>
                                        </p:tgtEl>
                                        <p:attrNameLst>
                                          <p:attrName>ppt_x</p:attrName>
                                        </p:attrNameLst>
                                      </p:cBhvr>
                                      <p:tavLst>
                                        <p:tav tm="0">
                                          <p:val>
                                            <p:strVal val="#ppt_x"/>
                                          </p:val>
                                        </p:tav>
                                        <p:tav tm="100000">
                                          <p:val>
                                            <p:strVal val="#ppt_x"/>
                                          </p:val>
                                        </p:tav>
                                      </p:tavLst>
                                    </p:anim>
                                    <p:anim calcmode="lin" valueType="num">
                                      <p:cBhvr>
                                        <p:cTn id="58" dur="1000" fill="hold"/>
                                        <p:tgtEl>
                                          <p:spTgt spid="5">
                                            <p:graphicEl>
                                              <a:dgm id="{63FB1260-4CCD-4EC2-90A0-5D6534BAD93F}"/>
                                            </p:graphic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5" grpId="0" uiExpand="1">
        <p:bldSub>
          <a:bldDgm bld="lvlOne"/>
        </p:bldSub>
      </p:bldGraphic>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Twitter_256x256.png"/>
          <p:cNvPicPr>
            <a:picLocks noChangeAspect="1"/>
          </p:cNvPicPr>
          <p:nvPr/>
        </p:nvPicPr>
        <p:blipFill>
          <a:blip r:embed="rId3" cstate="print"/>
          <a:srcRect t="66"/>
          <a:stretch>
            <a:fillRect/>
          </a:stretch>
        </p:blipFill>
        <p:spPr>
          <a:xfrm>
            <a:off x="1403824" y="1639614"/>
            <a:ext cx="2438400" cy="2436876"/>
          </a:xfrm>
          <a:prstGeom prst="rect">
            <a:avLst/>
          </a:prstGeom>
        </p:spPr>
      </p:pic>
      <p:sp>
        <p:nvSpPr>
          <p:cNvPr id="3" name="Title 2"/>
          <p:cNvSpPr>
            <a:spLocks noGrp="1"/>
          </p:cNvSpPr>
          <p:nvPr>
            <p:ph type="title"/>
          </p:nvPr>
        </p:nvSpPr>
        <p:spPr/>
        <p:txBody>
          <a:bodyPr/>
          <a:lstStyle/>
          <a:p>
            <a:r>
              <a:rPr lang="en-US" dirty="0" smtClean="0"/>
              <a:t>Twitter Contests!</a:t>
            </a:r>
            <a:endParaRPr lang="en-US" dirty="0"/>
          </a:p>
        </p:txBody>
      </p:sp>
      <p:sp>
        <p:nvSpPr>
          <p:cNvPr id="4" name="Text Placeholder 3"/>
          <p:cNvSpPr>
            <a:spLocks noGrp="1"/>
          </p:cNvSpPr>
          <p:nvPr>
            <p:ph type="body" sz="quarter" idx="10"/>
          </p:nvPr>
        </p:nvSpPr>
        <p:spPr>
          <a:xfrm>
            <a:off x="914400" y="4370963"/>
            <a:ext cx="7658125" cy="2283702"/>
          </a:xfrm>
        </p:spPr>
        <p:txBody>
          <a:bodyPr/>
          <a:lstStyle/>
          <a:p>
            <a:r>
              <a:rPr lang="en-US" sz="2800" dirty="0" smtClean="0"/>
              <a:t>Mention </a:t>
            </a:r>
            <a:r>
              <a:rPr lang="en-US" sz="2800" b="1" dirty="0" smtClean="0">
                <a:solidFill>
                  <a:srgbClr val="FF0000"/>
                </a:solidFill>
              </a:rPr>
              <a:t>@SPS_ATL</a:t>
            </a:r>
            <a:r>
              <a:rPr lang="en-US" sz="2800" dirty="0" smtClean="0"/>
              <a:t> &amp; </a:t>
            </a:r>
            <a:r>
              <a:rPr lang="en-US" sz="2800" b="1" dirty="0" smtClean="0">
                <a:solidFill>
                  <a:srgbClr val="FF0000"/>
                </a:solidFill>
              </a:rPr>
              <a:t>#SPSATL</a:t>
            </a:r>
          </a:p>
          <a:p>
            <a:r>
              <a:rPr lang="en-US" sz="2800" dirty="0" smtClean="0"/>
              <a:t>You MUST Mention a speaker ( </a:t>
            </a:r>
            <a:r>
              <a:rPr lang="en-US" sz="2800" b="1" dirty="0" smtClean="0">
                <a:solidFill>
                  <a:srgbClr val="FF0000"/>
                </a:solidFill>
              </a:rPr>
              <a:t>@</a:t>
            </a:r>
            <a:r>
              <a:rPr lang="en-US" sz="2800" b="1" dirty="0" err="1" smtClean="0">
                <a:solidFill>
                  <a:srgbClr val="FF0000"/>
                </a:solidFill>
              </a:rPr>
              <a:t>JimWooley</a:t>
            </a:r>
            <a:r>
              <a:rPr lang="en-US" sz="2800" b="1" dirty="0" smtClean="0">
                <a:solidFill>
                  <a:srgbClr val="FF0000"/>
                </a:solidFill>
              </a:rPr>
              <a:t> )</a:t>
            </a:r>
            <a:r>
              <a:rPr lang="en-US" sz="2800" dirty="0" smtClean="0"/>
              <a:t> </a:t>
            </a:r>
            <a:br>
              <a:rPr lang="en-US" sz="2800" dirty="0" smtClean="0"/>
            </a:br>
            <a:r>
              <a:rPr lang="en-US" sz="2800" dirty="0" smtClean="0"/>
              <a:t>OR a </a:t>
            </a:r>
            <a:r>
              <a:rPr lang="en-US" sz="2800" b="1" dirty="0" smtClean="0">
                <a:solidFill>
                  <a:srgbClr val="FF0000"/>
                </a:solidFill>
              </a:rPr>
              <a:t>sponsor  (@Slalom)  </a:t>
            </a:r>
            <a:r>
              <a:rPr lang="en-US" sz="2800" dirty="0" smtClean="0"/>
              <a:t>to qualify</a:t>
            </a:r>
            <a:endParaRPr lang="en-US" sz="2800" b="1" dirty="0">
              <a:solidFill>
                <a:srgbClr val="FF0000"/>
              </a:solidFill>
            </a:endParaRPr>
          </a:p>
          <a:p>
            <a:r>
              <a:rPr lang="en-US" sz="2800" dirty="0" smtClean="0"/>
              <a:t>Special Photo Caption contest at lunch</a:t>
            </a:r>
          </a:p>
          <a:p>
            <a:r>
              <a:rPr lang="en-US" sz="2800" dirty="0" smtClean="0"/>
              <a:t>You must be present to win!</a:t>
            </a:r>
            <a:endParaRPr lang="en-US" sz="2800" dirty="0"/>
          </a:p>
        </p:txBody>
      </p:sp>
      <p:sp>
        <p:nvSpPr>
          <p:cNvPr id="7" name="TextBox 6"/>
          <p:cNvSpPr txBox="1"/>
          <p:nvPr/>
        </p:nvSpPr>
        <p:spPr>
          <a:xfrm rot="838124">
            <a:off x="7010425" y="406399"/>
            <a:ext cx="1905000" cy="677108"/>
          </a:xfrm>
          <a:prstGeom prst="rect">
            <a:avLst/>
          </a:prstGeom>
          <a:noFill/>
        </p:spPr>
        <p:txBody>
          <a:bodyPr wrap="square" lIns="0" tIns="0" rIns="0" bIns="0" rtlCol="0">
            <a:spAutoFit/>
          </a:bodyPr>
          <a:lstStyle/>
          <a:p>
            <a:r>
              <a:rPr lang="en-US" sz="2200"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Segoe Light" pitchFamily="34" charset="0"/>
              </a:rPr>
              <a:t>Win prizes for best tweets!</a:t>
            </a:r>
          </a:p>
        </p:txBody>
      </p:sp>
      <p:sp>
        <p:nvSpPr>
          <p:cNvPr id="10" name="TextBox 9"/>
          <p:cNvSpPr txBox="1"/>
          <p:nvPr/>
        </p:nvSpPr>
        <p:spPr>
          <a:xfrm rot="20734636">
            <a:off x="205539" y="1301060"/>
            <a:ext cx="2724873" cy="677108"/>
          </a:xfrm>
          <a:prstGeom prst="rect">
            <a:avLst/>
          </a:prstGeom>
          <a:noFill/>
        </p:spPr>
        <p:txBody>
          <a:bodyPr wrap="square" lIns="0" tIns="0" rIns="0" bIns="0" rtlCol="0">
            <a:spAutoFit/>
          </a:bodyPr>
          <a:lstStyle/>
          <a:p>
            <a:r>
              <a:rPr lang="en-US" sz="2200"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Segoe Light" pitchFamily="34" charset="0"/>
              </a:rPr>
              <a:t>Multiple prizes each session!  </a:t>
            </a:r>
          </a:p>
        </p:txBody>
      </p:sp>
      <p:graphicFrame>
        <p:nvGraphicFramePr>
          <p:cNvPr id="11" name="Table 10"/>
          <p:cNvGraphicFramePr>
            <a:graphicFrameLocks noGrp="1"/>
          </p:cNvGraphicFramePr>
          <p:nvPr>
            <p:extLst>
              <p:ext uri="{D42A27DB-BD31-4B8C-83A1-F6EECF244321}">
                <p14:modId xmlns:p14="http://schemas.microsoft.com/office/powerpoint/2010/main" val="1593864662"/>
              </p:ext>
            </p:extLst>
          </p:nvPr>
        </p:nvGraphicFramePr>
        <p:xfrm>
          <a:off x="4038600" y="1229713"/>
          <a:ext cx="4930381" cy="2992120"/>
        </p:xfrm>
        <a:graphic>
          <a:graphicData uri="http://schemas.openxmlformats.org/drawingml/2006/table">
            <a:tbl>
              <a:tblPr firstRow="1" bandRow="1">
                <a:tableStyleId>{FABFCF23-3B69-468F-B69F-88F6DE6A72F2}</a:tableStyleId>
              </a:tblPr>
              <a:tblGrid>
                <a:gridCol w="1327081"/>
                <a:gridCol w="3603300"/>
              </a:tblGrid>
              <a:tr h="370840">
                <a:tc>
                  <a:txBody>
                    <a:bodyPr/>
                    <a:lstStyle/>
                    <a:p>
                      <a:r>
                        <a:rPr lang="en-US" dirty="0" smtClean="0"/>
                        <a:t>Session</a:t>
                      </a:r>
                      <a:endParaRPr lang="en-US" dirty="0"/>
                    </a:p>
                  </a:txBody>
                  <a:tcPr/>
                </a:tc>
                <a:tc>
                  <a:txBody>
                    <a:bodyPr/>
                    <a:lstStyle/>
                    <a:p>
                      <a:r>
                        <a:rPr lang="en-US" dirty="0" smtClean="0"/>
                        <a:t>Prizes</a:t>
                      </a:r>
                      <a:endParaRPr lang="en-US" dirty="0"/>
                    </a:p>
                  </a:txBody>
                  <a:tcPr/>
                </a:tc>
              </a:tr>
              <a:tr h="370840">
                <a:tc>
                  <a:txBody>
                    <a:bodyPr/>
                    <a:lstStyle/>
                    <a:p>
                      <a:pPr algn="ctr"/>
                      <a:r>
                        <a:rPr lang="en-US" sz="1600" dirty="0" smtClean="0"/>
                        <a:t>1</a:t>
                      </a:r>
                      <a:endParaRPr lang="en-US" sz="1600" dirty="0"/>
                    </a:p>
                  </a:txBody>
                  <a:tcPr/>
                </a:tc>
                <a:tc>
                  <a:txBody>
                    <a:bodyPr/>
                    <a:lstStyle/>
                    <a:p>
                      <a:r>
                        <a:rPr lang="en-US" sz="1600" dirty="0" smtClean="0"/>
                        <a:t>Starbucks - 4 $25 gift cards</a:t>
                      </a:r>
                      <a:endParaRPr lang="en-US" sz="1600" dirty="0"/>
                    </a:p>
                  </a:txBody>
                  <a:tcPr/>
                </a:tc>
              </a:tr>
              <a:tr h="370840">
                <a:tc>
                  <a:txBody>
                    <a:bodyPr/>
                    <a:lstStyle/>
                    <a:p>
                      <a:pPr algn="ctr"/>
                      <a:r>
                        <a:rPr lang="en-US" sz="1600" dirty="0" smtClean="0"/>
                        <a:t>2</a:t>
                      </a:r>
                      <a:endParaRPr lang="en-US" sz="1600" dirty="0"/>
                    </a:p>
                  </a:txBody>
                  <a:tcPr/>
                </a:tc>
                <a:tc>
                  <a:txBody>
                    <a:bodyPr/>
                    <a:lstStyle/>
                    <a:p>
                      <a:r>
                        <a:rPr lang="en-US" sz="1600" dirty="0" smtClean="0"/>
                        <a:t>MSFT Store – 2 $50 gift cards</a:t>
                      </a:r>
                      <a:endParaRPr lang="en-US" sz="1600" dirty="0"/>
                    </a:p>
                  </a:txBody>
                  <a:tcPr/>
                </a:tc>
              </a:tr>
              <a:tr h="370840">
                <a:tc>
                  <a:txBody>
                    <a:bodyPr/>
                    <a:lstStyle/>
                    <a:p>
                      <a:pPr algn="ctr"/>
                      <a:r>
                        <a:rPr lang="en-US" sz="1800" dirty="0" smtClean="0"/>
                        <a:t>Lunch</a:t>
                      </a:r>
                      <a:endParaRPr lang="en-US" sz="1800" dirty="0"/>
                    </a:p>
                  </a:txBody>
                  <a:tcPr/>
                </a:tc>
                <a:tc>
                  <a:txBody>
                    <a:bodyPr/>
                    <a:lstStyle/>
                    <a:p>
                      <a:r>
                        <a:rPr lang="en-US" sz="1800" dirty="0" smtClean="0"/>
                        <a:t>Kindle Fire!</a:t>
                      </a:r>
                      <a:endParaRPr lang="en-US" sz="1800" dirty="0"/>
                    </a:p>
                  </a:txBody>
                  <a:tcPr/>
                </a:tc>
              </a:tr>
              <a:tr h="370840">
                <a:tc>
                  <a:txBody>
                    <a:bodyPr/>
                    <a:lstStyle/>
                    <a:p>
                      <a:pPr algn="ctr"/>
                      <a:r>
                        <a:rPr lang="en-US" sz="1600" dirty="0" smtClean="0"/>
                        <a:t>3</a:t>
                      </a:r>
                      <a:endParaRPr lang="en-US" sz="1600" dirty="0"/>
                    </a:p>
                  </a:txBody>
                  <a:tcPr/>
                </a:tc>
                <a:tc>
                  <a:txBody>
                    <a:bodyPr/>
                    <a:lstStyle/>
                    <a:p>
                      <a:r>
                        <a:rPr lang="en-US" sz="1600" dirty="0" smtClean="0"/>
                        <a:t>Best Buy – 2 $50 gift cards</a:t>
                      </a:r>
                      <a:endParaRPr lang="en-US" sz="1600" dirty="0"/>
                    </a:p>
                  </a:txBody>
                  <a:tcPr/>
                </a:tc>
              </a:tr>
              <a:tr h="370840">
                <a:tc>
                  <a:txBody>
                    <a:bodyPr/>
                    <a:lstStyle/>
                    <a:p>
                      <a:pPr algn="ctr"/>
                      <a:r>
                        <a:rPr lang="en-US" sz="1600" dirty="0" smtClean="0"/>
                        <a:t>4</a:t>
                      </a:r>
                      <a:endParaRPr lang="en-US" sz="1600" dirty="0"/>
                    </a:p>
                  </a:txBody>
                  <a:tcPr/>
                </a:tc>
                <a:tc>
                  <a:txBody>
                    <a:bodyPr/>
                    <a:lstStyle/>
                    <a:p>
                      <a:r>
                        <a:rPr lang="en-US" sz="1600" dirty="0" smtClean="0"/>
                        <a:t>Amazon.com – 4 $50 gift cards</a:t>
                      </a:r>
                      <a:endParaRPr lang="en-US" sz="1600" dirty="0"/>
                    </a:p>
                  </a:txBody>
                  <a:tcPr/>
                </a:tc>
              </a:tr>
              <a:tr h="370840">
                <a:tc>
                  <a:txBody>
                    <a:bodyPr/>
                    <a:lstStyle/>
                    <a:p>
                      <a:pPr algn="ctr"/>
                      <a:r>
                        <a:rPr lang="en-US" sz="1600" dirty="0" smtClean="0"/>
                        <a:t>5</a:t>
                      </a:r>
                      <a:endParaRPr lang="en-US" sz="1600" dirty="0"/>
                    </a:p>
                  </a:txBody>
                  <a:tcPr/>
                </a:tc>
                <a:tc>
                  <a:txBody>
                    <a:bodyPr/>
                    <a:lstStyle/>
                    <a:p>
                      <a:r>
                        <a:rPr lang="en-US" sz="1600" dirty="0" smtClean="0"/>
                        <a:t>iTunes – 4 $50 gift</a:t>
                      </a:r>
                      <a:r>
                        <a:rPr lang="en-US" sz="1600" baseline="0" dirty="0" smtClean="0"/>
                        <a:t> cards</a:t>
                      </a:r>
                      <a:endParaRPr lang="en-US" sz="1600" dirty="0"/>
                    </a:p>
                  </a:txBody>
                  <a:tcPr/>
                </a:tc>
              </a:tr>
              <a:tr h="370840">
                <a:tc gridSpan="2">
                  <a:txBody>
                    <a:bodyPr/>
                    <a:lstStyle/>
                    <a:p>
                      <a:pPr algn="ctr"/>
                      <a:r>
                        <a:rPr lang="en-US" dirty="0" smtClean="0"/>
                        <a:t>GRAND</a:t>
                      </a:r>
                      <a:r>
                        <a:rPr lang="en-US" baseline="0" dirty="0" smtClean="0"/>
                        <a:t> PRIZE: </a:t>
                      </a:r>
                      <a:r>
                        <a:rPr lang="en-US" sz="2000" b="1" baseline="0" dirty="0" smtClean="0"/>
                        <a:t>XBOX + KINECT</a:t>
                      </a:r>
                      <a:endParaRPr lang="en-US" b="1" dirty="0"/>
                    </a:p>
                  </a:txBody>
                  <a:tcPr/>
                </a:tc>
                <a:tc hMerge="1">
                  <a:txBody>
                    <a:bodyPr/>
                    <a:lstStyle/>
                    <a:p>
                      <a:endParaRPr lang="en-US" dirty="0"/>
                    </a:p>
                  </a:txBody>
                  <a:tcPr/>
                </a:tc>
              </a:tr>
            </a:tbl>
          </a:graphicData>
        </a:graphic>
      </p:graphicFrame>
      <p:sp>
        <p:nvSpPr>
          <p:cNvPr id="6" name="TextBox 5"/>
          <p:cNvSpPr txBox="1"/>
          <p:nvPr/>
        </p:nvSpPr>
        <p:spPr>
          <a:xfrm rot="16200000">
            <a:off x="-398308" y="4845473"/>
            <a:ext cx="1780014" cy="830997"/>
          </a:xfrm>
          <a:prstGeom prst="rect">
            <a:avLst/>
          </a:prstGeom>
          <a:noFill/>
        </p:spPr>
        <p:txBody>
          <a:bodyPr wrap="square" lIns="0" tIns="0" rIns="0" bIns="0" rtlCol="0">
            <a:spAutoFit/>
          </a:bodyPr>
          <a:lstStyle/>
          <a:p>
            <a:r>
              <a:rPr lang="en-US" sz="5400" b="1" spc="-150" dirty="0" smtClean="0">
                <a:solidFill>
                  <a:schemeClr val="bg1"/>
                </a:solidFill>
                <a:effectLst>
                  <a:outerShdw blurRad="38100" dist="38100" dir="2700000" algn="tl">
                    <a:srgbClr val="000000">
                      <a:alpha val="43137"/>
                    </a:srgbClr>
                  </a:outerShdw>
                </a:effectLst>
                <a:latin typeface="Segoe Light" pitchFamily="34" charset="0"/>
              </a:rPr>
              <a:t>RULES</a:t>
            </a:r>
          </a:p>
        </p:txBody>
      </p:sp>
    </p:spTree>
    <p:extLst>
      <p:ext uri="{BB962C8B-B14F-4D97-AF65-F5344CB8AC3E}">
        <p14:creationId xmlns:p14="http://schemas.microsoft.com/office/powerpoint/2010/main" val="1687521559"/>
      </p:ext>
    </p:extLst>
  </p:cSld>
  <p:clrMapOvr>
    <a:masterClrMapping/>
  </p:clrMapOvr>
  <p:transition spd="slow">
    <p:push/>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472543" y="0"/>
            <a:ext cx="5670330" cy="6858000"/>
          </a:xfrm>
          <a:prstGeom prst="rect">
            <a:avLst/>
          </a:prstGeom>
        </p:spPr>
      </p:pic>
      <p:sp>
        <p:nvSpPr>
          <p:cNvPr id="2" name="Content Placeholder 5"/>
          <p:cNvSpPr txBox="1">
            <a:spLocks/>
          </p:cNvSpPr>
          <p:nvPr/>
        </p:nvSpPr>
        <p:spPr>
          <a:xfrm>
            <a:off x="3907466" y="1143000"/>
            <a:ext cx="4931734" cy="5486400"/>
          </a:xfrm>
          <a:prstGeom prst="rect">
            <a:avLst/>
          </a:prstGeom>
        </p:spPr>
        <p:txBody>
          <a:bodyPr>
            <a:noAutofit/>
          </a:bodyPr>
          <a:lstStyle>
            <a:lvl1pPr marL="347663" indent="-347663" algn="l" defTabSz="914363" rtl="0" eaLnBrk="1" latinLnBrk="0" hangingPunct="1">
              <a:lnSpc>
                <a:spcPct val="90000"/>
              </a:lnSpc>
              <a:spcBef>
                <a:spcPct val="20000"/>
              </a:spcBef>
              <a:buClr>
                <a:schemeClr val="accent1"/>
              </a:buClr>
              <a:buSzPct val="100000"/>
              <a:buFont typeface="Wingdings" pitchFamily="2" charset="2"/>
              <a:buChar char="§"/>
              <a:defRPr sz="3200" kern="1200" spc="-150">
                <a:gradFill>
                  <a:gsLst>
                    <a:gs pos="0">
                      <a:srgbClr val="737373"/>
                    </a:gs>
                    <a:gs pos="86000">
                      <a:srgbClr val="737373"/>
                    </a:gs>
                  </a:gsLst>
                  <a:lin ang="5400000" scaled="0"/>
                </a:gradFill>
                <a:latin typeface="Segoe Light" pitchFamily="34" charset="0"/>
                <a:ea typeface="+mn-ea"/>
                <a:cs typeface="+mn-cs"/>
              </a:defRPr>
            </a:lvl1pPr>
            <a:lvl2pPr marL="744538" indent="-284163" algn="l" defTabSz="914363" rtl="0" eaLnBrk="1" latinLnBrk="0" hangingPunct="1">
              <a:lnSpc>
                <a:spcPct val="90000"/>
              </a:lnSpc>
              <a:spcBef>
                <a:spcPct val="20000"/>
              </a:spcBef>
              <a:buClr>
                <a:schemeClr val="tx2"/>
              </a:buClr>
              <a:buSzPct val="100000"/>
              <a:buFont typeface="Wingdings" pitchFamily="2" charset="2"/>
              <a:buChar char="§"/>
              <a:defRPr sz="2800" kern="1200" spc="-150">
                <a:gradFill>
                  <a:gsLst>
                    <a:gs pos="0">
                      <a:srgbClr val="737373"/>
                    </a:gs>
                    <a:gs pos="86000">
                      <a:srgbClr val="737373"/>
                    </a:gs>
                  </a:gsLst>
                  <a:lin ang="5400000" scaled="0"/>
                </a:gradFill>
                <a:latin typeface="Segoe Light" pitchFamily="34" charset="0"/>
                <a:ea typeface="+mn-ea"/>
                <a:cs typeface="+mn-cs"/>
              </a:defRPr>
            </a:lvl2pPr>
            <a:lvl3pPr marL="1143000" indent="-287338" algn="l" defTabSz="914363" rtl="0" eaLnBrk="1" latinLnBrk="0" hangingPunct="1">
              <a:lnSpc>
                <a:spcPct val="90000"/>
              </a:lnSpc>
              <a:spcBef>
                <a:spcPct val="20000"/>
              </a:spcBef>
              <a:buClr>
                <a:schemeClr val="tx2"/>
              </a:buClr>
              <a:buSzPct val="100000"/>
              <a:buFont typeface="Wingdings" pitchFamily="2" charset="2"/>
              <a:buChar char="§"/>
              <a:defRPr sz="2400" kern="1200" spc="-150">
                <a:gradFill>
                  <a:gsLst>
                    <a:gs pos="0">
                      <a:srgbClr val="737373"/>
                    </a:gs>
                    <a:gs pos="86000">
                      <a:srgbClr val="737373"/>
                    </a:gs>
                  </a:gsLst>
                  <a:lin ang="5400000" scaled="0"/>
                </a:gradFill>
                <a:latin typeface="Segoe Light" pitchFamily="34" charset="0"/>
                <a:ea typeface="+mn-ea"/>
                <a:cs typeface="+mn-cs"/>
              </a:defRPr>
            </a:lvl3pPr>
            <a:lvl4pPr marL="1490663" indent="-231775" algn="l" defTabSz="914363" rtl="0" eaLnBrk="1" latinLnBrk="0" hangingPunct="1">
              <a:lnSpc>
                <a:spcPct val="90000"/>
              </a:lnSpc>
              <a:spcBef>
                <a:spcPct val="20000"/>
              </a:spcBef>
              <a:buClr>
                <a:schemeClr val="tx2"/>
              </a:buClr>
              <a:buSzPct val="100000"/>
              <a:buFont typeface="Wingdings" pitchFamily="2" charset="2"/>
              <a:buChar char="§"/>
              <a:defRPr sz="2000" kern="1200" spc="-150">
                <a:gradFill>
                  <a:gsLst>
                    <a:gs pos="0">
                      <a:srgbClr val="737373"/>
                    </a:gs>
                    <a:gs pos="86000">
                      <a:srgbClr val="737373"/>
                    </a:gs>
                  </a:gsLst>
                  <a:lin ang="5400000" scaled="0"/>
                </a:gradFill>
                <a:latin typeface="Segoe Light" pitchFamily="34" charset="0"/>
                <a:ea typeface="+mn-ea"/>
                <a:cs typeface="+mn-cs"/>
              </a:defRPr>
            </a:lvl4pPr>
            <a:lvl5pPr marL="1828800" indent="-223838" algn="l" defTabSz="914363" rtl="0" eaLnBrk="1" latinLnBrk="0" hangingPunct="1">
              <a:lnSpc>
                <a:spcPct val="90000"/>
              </a:lnSpc>
              <a:spcBef>
                <a:spcPct val="20000"/>
              </a:spcBef>
              <a:buClr>
                <a:schemeClr val="tx2"/>
              </a:buClr>
              <a:buSzPct val="100000"/>
              <a:buFont typeface="Wingdings" pitchFamily="2" charset="2"/>
              <a:buChar char="§"/>
              <a:defRPr sz="2000" kern="1200" spc="-150">
                <a:gradFill>
                  <a:gsLst>
                    <a:gs pos="0">
                      <a:srgbClr val="737373"/>
                    </a:gs>
                    <a:gs pos="86000">
                      <a:srgbClr val="737373"/>
                    </a:gs>
                  </a:gsLst>
                  <a:lin ang="5400000" scaled="0"/>
                </a:gradFill>
                <a:latin typeface="Segoe Light" pitchFamily="34" charset="0"/>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buFont typeface="Webdings" pitchFamily="18" charset="2"/>
              <a:buChar char=""/>
            </a:pPr>
            <a:endParaRPr lang="en-US" sz="2800" dirty="0">
              <a:solidFill>
                <a:schemeClr val="bg1"/>
              </a:solidFill>
              <a:effectLst>
                <a:outerShdw blurRad="38100" dist="38100" dir="2700000" algn="tl">
                  <a:srgbClr val="000000">
                    <a:alpha val="43137"/>
                  </a:srgbClr>
                </a:outerShdw>
              </a:effectLst>
            </a:endParaRPr>
          </a:p>
        </p:txBody>
      </p:sp>
      <p:sp>
        <p:nvSpPr>
          <p:cNvPr id="4" name="TextBox 3"/>
          <p:cNvSpPr txBox="1"/>
          <p:nvPr/>
        </p:nvSpPr>
        <p:spPr>
          <a:xfrm>
            <a:off x="3886200" y="228600"/>
            <a:ext cx="4953000" cy="838200"/>
          </a:xfrm>
          <a:prstGeom prst="rect">
            <a:avLst/>
          </a:prstGeom>
          <a:noFill/>
        </p:spPr>
        <p:txBody>
          <a:bodyPr wrap="square" rtlCol="0" anchor="ctr">
            <a:normAutofit/>
          </a:bodyPr>
          <a:lstStyle/>
          <a:p>
            <a:pPr>
              <a:lnSpc>
                <a:spcPct val="80000"/>
              </a:lnSpc>
            </a:pPr>
            <a:r>
              <a:rPr lang="en-US" sz="3100" b="1" dirty="0" smtClean="0">
                <a:solidFill>
                  <a:prstClr val="white"/>
                </a:solidFill>
              </a:rPr>
              <a:t>Jim Wooley</a:t>
            </a:r>
            <a:endParaRPr lang="en-US" sz="3100" dirty="0">
              <a:solidFill>
                <a:prstClr val="white"/>
              </a:solidFill>
            </a:endParaRPr>
          </a:p>
        </p:txBody>
      </p:sp>
      <p:sp>
        <p:nvSpPr>
          <p:cNvPr id="5" name="TextBox 4"/>
          <p:cNvSpPr txBox="1"/>
          <p:nvPr/>
        </p:nvSpPr>
        <p:spPr>
          <a:xfrm>
            <a:off x="152400" y="4114800"/>
            <a:ext cx="3124200" cy="1155669"/>
          </a:xfrm>
          <a:prstGeom prst="rect">
            <a:avLst/>
          </a:prstGeom>
          <a:solidFill>
            <a:schemeClr val="bg1">
              <a:lumMod val="85000"/>
            </a:schemeClr>
          </a:solidFill>
        </p:spPr>
        <p:txBody>
          <a:bodyPr wrap="square" rtlCol="0" anchor="ctr">
            <a:normAutofit/>
          </a:bodyPr>
          <a:lstStyle/>
          <a:p>
            <a:pPr>
              <a:lnSpc>
                <a:spcPct val="80000"/>
              </a:lnSpc>
            </a:pPr>
            <a:r>
              <a:rPr lang="en-US" sz="1700" dirty="0">
                <a:solidFill>
                  <a:prstClr val="white">
                    <a:lumMod val="50000"/>
                  </a:prstClr>
                </a:solidFill>
              </a:rPr>
              <a:t> </a:t>
            </a:r>
            <a:r>
              <a:rPr lang="en-US" sz="1700" dirty="0" smtClean="0">
                <a:solidFill>
                  <a:prstClr val="white">
                    <a:lumMod val="50000"/>
                  </a:prstClr>
                </a:solidFill>
              </a:rPr>
              <a:t>  Fill out surveys for big prizes </a:t>
            </a:r>
          </a:p>
          <a:p>
            <a:pPr>
              <a:lnSpc>
                <a:spcPct val="80000"/>
              </a:lnSpc>
            </a:pPr>
            <a:r>
              <a:rPr lang="en-US" sz="2800" b="1" dirty="0" smtClean="0">
                <a:solidFill>
                  <a:prstClr val="white">
                    <a:lumMod val="50000"/>
                  </a:prstClr>
                </a:solidFill>
              </a:rPr>
              <a:t> SCAN QR CODES</a:t>
            </a:r>
            <a:endParaRPr lang="en-US" sz="2800" b="1" dirty="0">
              <a:solidFill>
                <a:prstClr val="white">
                  <a:lumMod val="50000"/>
                </a:prstClr>
              </a:solidFill>
            </a:endParaRPr>
          </a:p>
        </p:txBody>
      </p:sp>
      <p:sp>
        <p:nvSpPr>
          <p:cNvPr id="3" name="TextBox 2"/>
          <p:cNvSpPr txBox="1"/>
          <p:nvPr/>
        </p:nvSpPr>
        <p:spPr>
          <a:xfrm>
            <a:off x="152400" y="3338096"/>
            <a:ext cx="2979021" cy="276999"/>
          </a:xfrm>
          <a:prstGeom prst="rect">
            <a:avLst/>
          </a:prstGeom>
          <a:noFill/>
        </p:spPr>
        <p:txBody>
          <a:bodyPr wrap="none" lIns="0" tIns="0" rIns="0" bIns="0" rtlCol="0">
            <a:spAutoFit/>
          </a:bodyPr>
          <a:lstStyle/>
          <a:p>
            <a:r>
              <a:rPr lang="en-US" spc="-150" dirty="0" smtClean="0">
                <a:gradFill>
                  <a:gsLst>
                    <a:gs pos="0">
                      <a:schemeClr val="tx1"/>
                    </a:gs>
                    <a:gs pos="86000">
                      <a:schemeClr val="tx1"/>
                    </a:gs>
                  </a:gsLst>
                  <a:lin ang="5400000" scaled="0"/>
                </a:gradFill>
                <a:latin typeface="Segoe Light" pitchFamily="34" charset="0"/>
              </a:rPr>
              <a:t>http://surveymonkey.com/s/SKZ3CB7</a:t>
            </a:r>
          </a:p>
        </p:txBody>
      </p:sp>
      <p:pic>
        <p:nvPicPr>
          <p:cNvPr id="10" name="Picture 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12558" y="228600"/>
            <a:ext cx="3003884" cy="3003884"/>
          </a:xfrm>
          <a:prstGeom prst="rect">
            <a:avLst/>
          </a:prstGeom>
        </p:spPr>
      </p:pic>
      <p:sp>
        <p:nvSpPr>
          <p:cNvPr id="11" name="Rectangle 10"/>
          <p:cNvSpPr/>
          <p:nvPr/>
        </p:nvSpPr>
        <p:spPr>
          <a:xfrm>
            <a:off x="4087333" y="1491436"/>
            <a:ext cx="4572000" cy="3970318"/>
          </a:xfrm>
          <a:prstGeom prst="rect">
            <a:avLst/>
          </a:prstGeom>
        </p:spPr>
        <p:txBody>
          <a:bodyPr>
            <a:spAutoFit/>
          </a:bodyPr>
          <a:lstStyle/>
          <a:p>
            <a:r>
              <a:rPr lang="en-US" dirty="0"/>
              <a:t>By </a:t>
            </a:r>
            <a:r>
              <a:rPr lang="en-US" dirty="0" smtClean="0"/>
              <a:t>day, </a:t>
            </a:r>
            <a:r>
              <a:rPr lang="en-US" dirty="0"/>
              <a:t>Jim Wooley is a consultant for Slalom Consulting, In his free time, Jim is a frequent speaker, </a:t>
            </a:r>
            <a:r>
              <a:rPr lang="en-US" dirty="0">
                <a:hlinkClick r:id="rId5"/>
              </a:rPr>
              <a:t>INETA Regional Speaker</a:t>
            </a:r>
            <a:r>
              <a:rPr lang="en-US" dirty="0"/>
              <a:t>, </a:t>
            </a:r>
            <a:r>
              <a:rPr lang="en-US" dirty="0">
                <a:hlinkClick r:id="rId6"/>
              </a:rPr>
              <a:t>MVP</a:t>
            </a:r>
            <a:r>
              <a:rPr lang="en-US" dirty="0"/>
              <a:t>, and author of "</a:t>
            </a:r>
            <a:r>
              <a:rPr lang="en-US" dirty="0">
                <a:hlinkClick r:id="rId7"/>
              </a:rPr>
              <a:t>LINQ in Action</a:t>
            </a:r>
            <a:r>
              <a:rPr lang="en-US" dirty="0"/>
              <a:t>". He is always striving to stay at the forefront of technology and enjoys the thrill of a new challenge. He has been active evangelizing LINQ since it's announcement in 2005. In addition, he attempts to pass on the insights he has gained by being active in the community, including organizing and speaking at code camps and regional events, including </a:t>
            </a:r>
            <a:r>
              <a:rPr lang="en-US" dirty="0" err="1"/>
              <a:t>DevLink</a:t>
            </a:r>
            <a:r>
              <a:rPr lang="en-US" dirty="0"/>
              <a:t>, </a:t>
            </a:r>
            <a:r>
              <a:rPr lang="en-US" dirty="0" err="1"/>
              <a:t>DevWeek</a:t>
            </a:r>
            <a:r>
              <a:rPr lang="en-US" dirty="0"/>
              <a:t>, </a:t>
            </a:r>
            <a:r>
              <a:rPr lang="en-US" dirty="0" err="1"/>
              <a:t>CodeMash</a:t>
            </a:r>
            <a:r>
              <a:rPr lang="en-US" dirty="0"/>
              <a:t>, </a:t>
            </a:r>
            <a:r>
              <a:rPr lang="en-US" dirty="0" err="1"/>
              <a:t>CodeStock</a:t>
            </a:r>
            <a:r>
              <a:rPr lang="en-US" dirty="0"/>
              <a:t>, VS Live, and MIX.</a:t>
            </a:r>
          </a:p>
        </p:txBody>
      </p:sp>
      <p:sp>
        <p:nvSpPr>
          <p:cNvPr id="12" name="TextBox 11"/>
          <p:cNvSpPr txBox="1"/>
          <p:nvPr/>
        </p:nvSpPr>
        <p:spPr>
          <a:xfrm>
            <a:off x="4991161" y="5715000"/>
            <a:ext cx="2633093" cy="677108"/>
          </a:xfrm>
          <a:prstGeom prst="rect">
            <a:avLst/>
          </a:prstGeom>
          <a:noFill/>
        </p:spPr>
        <p:txBody>
          <a:bodyPr wrap="none" lIns="0" tIns="0" rIns="0" bIns="0" rtlCol="0">
            <a:spAutoFit/>
          </a:bodyPr>
          <a:lstStyle/>
          <a:p>
            <a:r>
              <a:rPr lang="en-US" sz="2200" spc="-150" dirty="0" smtClean="0">
                <a:solidFill>
                  <a:schemeClr val="bg1"/>
                </a:solidFill>
                <a:latin typeface="Segoe Light" pitchFamily="34" charset="0"/>
              </a:rPr>
              <a:t>@</a:t>
            </a:r>
            <a:r>
              <a:rPr lang="en-US" sz="2200" spc="-150" dirty="0" err="1" smtClean="0">
                <a:solidFill>
                  <a:schemeClr val="bg1"/>
                </a:solidFill>
                <a:latin typeface="Segoe Light" pitchFamily="34" charset="0"/>
              </a:rPr>
              <a:t>JimWooley</a:t>
            </a:r>
            <a:endParaRPr lang="en-US" sz="2200" spc="-150" dirty="0" smtClean="0">
              <a:solidFill>
                <a:schemeClr val="bg1"/>
              </a:solidFill>
              <a:latin typeface="Segoe Light" pitchFamily="34" charset="0"/>
            </a:endParaRPr>
          </a:p>
          <a:p>
            <a:r>
              <a:rPr lang="en-US" sz="2200" spc="-150" dirty="0" smtClean="0">
                <a:solidFill>
                  <a:schemeClr val="bg1"/>
                </a:solidFill>
                <a:latin typeface="Segoe Light" pitchFamily="34" charset="0"/>
              </a:rPr>
              <a:t>http://www.ThinqLinq.com</a:t>
            </a:r>
          </a:p>
        </p:txBody>
      </p:sp>
      <p:pic>
        <p:nvPicPr>
          <p:cNvPr id="1026" name="Picture 2" descr="Linq In Action cove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8030174" y="5461754"/>
            <a:ext cx="1022829" cy="1281947"/>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https://mvp.support.microsoft.com/library/images/support/en-US/MVPLogo.gif"/>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3657601" y="5461753"/>
            <a:ext cx="819022" cy="1281947"/>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12"/>
          <p:cNvPicPr>
            <a:picLocks noChangeAspect="1" noChangeArrowheads="1"/>
          </p:cNvPicPr>
          <p:nvPr/>
        </p:nvPicPr>
        <p:blipFill>
          <a:blip r:embed="rId10">
            <a:extLst>
              <a:ext uri="{28A0092B-C50C-407E-A947-70E740481C1C}">
                <a14:useLocalDpi xmlns:a14="http://schemas.microsoft.com/office/drawing/2010/main" val="0"/>
              </a:ext>
            </a:extLst>
          </a:blip>
          <a:stretch>
            <a:fillRect/>
          </a:stretch>
        </p:blipFill>
        <p:spPr bwMode="auto">
          <a:xfrm>
            <a:off x="7153907" y="442537"/>
            <a:ext cx="1899096" cy="410326"/>
          </a:xfrm>
          <a:prstGeom prst="rect">
            <a:avLst/>
          </a:prstGeom>
          <a:solidFill>
            <a:schemeClr val="bg1"/>
          </a:solidFill>
          <a:extLst/>
        </p:spPr>
      </p:pic>
    </p:spTree>
    <p:extLst>
      <p:ext uri="{BB962C8B-B14F-4D97-AF65-F5344CB8AC3E}">
        <p14:creationId xmlns:p14="http://schemas.microsoft.com/office/powerpoint/2010/main" val="1423129634"/>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472543" y="0"/>
            <a:ext cx="5670330" cy="6858000"/>
          </a:xfrm>
          <a:prstGeom prst="rect">
            <a:avLst/>
          </a:prstGeom>
        </p:spPr>
      </p:pic>
      <p:sp>
        <p:nvSpPr>
          <p:cNvPr id="2" name="Content Placeholder 5"/>
          <p:cNvSpPr txBox="1">
            <a:spLocks/>
          </p:cNvSpPr>
          <p:nvPr/>
        </p:nvSpPr>
        <p:spPr>
          <a:xfrm>
            <a:off x="3907466" y="1143000"/>
            <a:ext cx="4931734" cy="5486400"/>
          </a:xfrm>
          <a:prstGeom prst="rect">
            <a:avLst/>
          </a:prstGeom>
        </p:spPr>
        <p:txBody>
          <a:bodyPr>
            <a:noAutofit/>
          </a:bodyPr>
          <a:lstStyle>
            <a:lvl1pPr marL="347663" indent="-347663" algn="l" defTabSz="914363" rtl="0" eaLnBrk="1" latinLnBrk="0" hangingPunct="1">
              <a:lnSpc>
                <a:spcPct val="90000"/>
              </a:lnSpc>
              <a:spcBef>
                <a:spcPct val="20000"/>
              </a:spcBef>
              <a:buClr>
                <a:schemeClr val="accent1"/>
              </a:buClr>
              <a:buSzPct val="100000"/>
              <a:buFont typeface="Wingdings" pitchFamily="2" charset="2"/>
              <a:buChar char="§"/>
              <a:defRPr sz="3200" kern="1200" spc="-150">
                <a:gradFill>
                  <a:gsLst>
                    <a:gs pos="0">
                      <a:srgbClr val="737373"/>
                    </a:gs>
                    <a:gs pos="86000">
                      <a:srgbClr val="737373"/>
                    </a:gs>
                  </a:gsLst>
                  <a:lin ang="5400000" scaled="0"/>
                </a:gradFill>
                <a:latin typeface="Segoe Light" pitchFamily="34" charset="0"/>
                <a:ea typeface="+mn-ea"/>
                <a:cs typeface="+mn-cs"/>
              </a:defRPr>
            </a:lvl1pPr>
            <a:lvl2pPr marL="744538" indent="-284163" algn="l" defTabSz="914363" rtl="0" eaLnBrk="1" latinLnBrk="0" hangingPunct="1">
              <a:lnSpc>
                <a:spcPct val="90000"/>
              </a:lnSpc>
              <a:spcBef>
                <a:spcPct val="20000"/>
              </a:spcBef>
              <a:buClr>
                <a:schemeClr val="tx2"/>
              </a:buClr>
              <a:buSzPct val="100000"/>
              <a:buFont typeface="Wingdings" pitchFamily="2" charset="2"/>
              <a:buChar char="§"/>
              <a:defRPr sz="2800" kern="1200" spc="-150">
                <a:gradFill>
                  <a:gsLst>
                    <a:gs pos="0">
                      <a:srgbClr val="737373"/>
                    </a:gs>
                    <a:gs pos="86000">
                      <a:srgbClr val="737373"/>
                    </a:gs>
                  </a:gsLst>
                  <a:lin ang="5400000" scaled="0"/>
                </a:gradFill>
                <a:latin typeface="Segoe Light" pitchFamily="34" charset="0"/>
                <a:ea typeface="+mn-ea"/>
                <a:cs typeface="+mn-cs"/>
              </a:defRPr>
            </a:lvl2pPr>
            <a:lvl3pPr marL="1143000" indent="-287338" algn="l" defTabSz="914363" rtl="0" eaLnBrk="1" latinLnBrk="0" hangingPunct="1">
              <a:lnSpc>
                <a:spcPct val="90000"/>
              </a:lnSpc>
              <a:spcBef>
                <a:spcPct val="20000"/>
              </a:spcBef>
              <a:buClr>
                <a:schemeClr val="tx2"/>
              </a:buClr>
              <a:buSzPct val="100000"/>
              <a:buFont typeface="Wingdings" pitchFamily="2" charset="2"/>
              <a:buChar char="§"/>
              <a:defRPr sz="2400" kern="1200" spc="-150">
                <a:gradFill>
                  <a:gsLst>
                    <a:gs pos="0">
                      <a:srgbClr val="737373"/>
                    </a:gs>
                    <a:gs pos="86000">
                      <a:srgbClr val="737373"/>
                    </a:gs>
                  </a:gsLst>
                  <a:lin ang="5400000" scaled="0"/>
                </a:gradFill>
                <a:latin typeface="Segoe Light" pitchFamily="34" charset="0"/>
                <a:ea typeface="+mn-ea"/>
                <a:cs typeface="+mn-cs"/>
              </a:defRPr>
            </a:lvl3pPr>
            <a:lvl4pPr marL="1490663" indent="-231775" algn="l" defTabSz="914363" rtl="0" eaLnBrk="1" latinLnBrk="0" hangingPunct="1">
              <a:lnSpc>
                <a:spcPct val="90000"/>
              </a:lnSpc>
              <a:spcBef>
                <a:spcPct val="20000"/>
              </a:spcBef>
              <a:buClr>
                <a:schemeClr val="tx2"/>
              </a:buClr>
              <a:buSzPct val="100000"/>
              <a:buFont typeface="Wingdings" pitchFamily="2" charset="2"/>
              <a:buChar char="§"/>
              <a:defRPr sz="2000" kern="1200" spc="-150">
                <a:gradFill>
                  <a:gsLst>
                    <a:gs pos="0">
                      <a:srgbClr val="737373"/>
                    </a:gs>
                    <a:gs pos="86000">
                      <a:srgbClr val="737373"/>
                    </a:gs>
                  </a:gsLst>
                  <a:lin ang="5400000" scaled="0"/>
                </a:gradFill>
                <a:latin typeface="Segoe Light" pitchFamily="34" charset="0"/>
                <a:ea typeface="+mn-ea"/>
                <a:cs typeface="+mn-cs"/>
              </a:defRPr>
            </a:lvl4pPr>
            <a:lvl5pPr marL="1828800" indent="-223838" algn="l" defTabSz="914363" rtl="0" eaLnBrk="1" latinLnBrk="0" hangingPunct="1">
              <a:lnSpc>
                <a:spcPct val="90000"/>
              </a:lnSpc>
              <a:spcBef>
                <a:spcPct val="20000"/>
              </a:spcBef>
              <a:buClr>
                <a:schemeClr val="tx2"/>
              </a:buClr>
              <a:buSzPct val="100000"/>
              <a:buFont typeface="Wingdings" pitchFamily="2" charset="2"/>
              <a:buChar char="§"/>
              <a:defRPr sz="2000" kern="1200" spc="-150">
                <a:gradFill>
                  <a:gsLst>
                    <a:gs pos="0">
                      <a:srgbClr val="737373"/>
                    </a:gs>
                    <a:gs pos="86000">
                      <a:srgbClr val="737373"/>
                    </a:gs>
                  </a:gsLst>
                  <a:lin ang="5400000" scaled="0"/>
                </a:gradFill>
                <a:latin typeface="Segoe Light" pitchFamily="34" charset="0"/>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buFont typeface="Webdings" pitchFamily="18" charset="2"/>
              <a:buChar char=""/>
            </a:pPr>
            <a:endParaRPr lang="en-US" sz="2800" dirty="0">
              <a:solidFill>
                <a:schemeClr val="bg1"/>
              </a:solidFill>
              <a:effectLst>
                <a:outerShdw blurRad="38100" dist="38100" dir="2700000" algn="tl">
                  <a:srgbClr val="000000">
                    <a:alpha val="43137"/>
                  </a:srgbClr>
                </a:outerShdw>
              </a:effectLst>
            </a:endParaRPr>
          </a:p>
        </p:txBody>
      </p:sp>
      <p:sp>
        <p:nvSpPr>
          <p:cNvPr id="4" name="TextBox 3"/>
          <p:cNvSpPr txBox="1"/>
          <p:nvPr/>
        </p:nvSpPr>
        <p:spPr>
          <a:xfrm>
            <a:off x="3886200" y="228600"/>
            <a:ext cx="4953000" cy="838200"/>
          </a:xfrm>
          <a:prstGeom prst="rect">
            <a:avLst/>
          </a:prstGeom>
          <a:noFill/>
        </p:spPr>
        <p:txBody>
          <a:bodyPr wrap="square" rtlCol="0" anchor="ctr">
            <a:normAutofit/>
          </a:bodyPr>
          <a:lstStyle/>
          <a:p>
            <a:pPr>
              <a:lnSpc>
                <a:spcPct val="80000"/>
              </a:lnSpc>
            </a:pPr>
            <a:r>
              <a:rPr lang="en-US" sz="3100" b="1" dirty="0" smtClean="0">
                <a:solidFill>
                  <a:prstClr val="white"/>
                </a:solidFill>
              </a:rPr>
              <a:t>Jim Wooley</a:t>
            </a:r>
            <a:endParaRPr lang="en-US" sz="3100" dirty="0">
              <a:solidFill>
                <a:prstClr val="white"/>
              </a:solidFill>
            </a:endParaRPr>
          </a:p>
        </p:txBody>
      </p:sp>
      <p:sp>
        <p:nvSpPr>
          <p:cNvPr id="5" name="TextBox 4"/>
          <p:cNvSpPr txBox="1"/>
          <p:nvPr/>
        </p:nvSpPr>
        <p:spPr>
          <a:xfrm>
            <a:off x="152400" y="4114800"/>
            <a:ext cx="3124200" cy="1155669"/>
          </a:xfrm>
          <a:prstGeom prst="rect">
            <a:avLst/>
          </a:prstGeom>
          <a:solidFill>
            <a:schemeClr val="bg1">
              <a:lumMod val="85000"/>
            </a:schemeClr>
          </a:solidFill>
        </p:spPr>
        <p:txBody>
          <a:bodyPr wrap="square" rtlCol="0" anchor="ctr">
            <a:normAutofit/>
          </a:bodyPr>
          <a:lstStyle/>
          <a:p>
            <a:pPr>
              <a:lnSpc>
                <a:spcPct val="80000"/>
              </a:lnSpc>
            </a:pPr>
            <a:r>
              <a:rPr lang="en-US" sz="1700" dirty="0">
                <a:solidFill>
                  <a:prstClr val="white">
                    <a:lumMod val="50000"/>
                  </a:prstClr>
                </a:solidFill>
              </a:rPr>
              <a:t> </a:t>
            </a:r>
            <a:r>
              <a:rPr lang="en-US" sz="1700" dirty="0" smtClean="0">
                <a:solidFill>
                  <a:prstClr val="white">
                    <a:lumMod val="50000"/>
                  </a:prstClr>
                </a:solidFill>
              </a:rPr>
              <a:t>  Fill out surveys for big prizes </a:t>
            </a:r>
          </a:p>
          <a:p>
            <a:pPr>
              <a:lnSpc>
                <a:spcPct val="80000"/>
              </a:lnSpc>
            </a:pPr>
            <a:r>
              <a:rPr lang="en-US" sz="2800" b="1" dirty="0" smtClean="0">
                <a:solidFill>
                  <a:prstClr val="white">
                    <a:lumMod val="50000"/>
                  </a:prstClr>
                </a:solidFill>
              </a:rPr>
              <a:t> SCAN QR CODES</a:t>
            </a:r>
            <a:endParaRPr lang="en-US" sz="2800" b="1" dirty="0">
              <a:solidFill>
                <a:prstClr val="white">
                  <a:lumMod val="50000"/>
                </a:prstClr>
              </a:solidFill>
            </a:endParaRPr>
          </a:p>
        </p:txBody>
      </p:sp>
      <p:sp>
        <p:nvSpPr>
          <p:cNvPr id="3" name="TextBox 2"/>
          <p:cNvSpPr txBox="1"/>
          <p:nvPr/>
        </p:nvSpPr>
        <p:spPr>
          <a:xfrm>
            <a:off x="152400" y="3338096"/>
            <a:ext cx="2979021" cy="276999"/>
          </a:xfrm>
          <a:prstGeom prst="rect">
            <a:avLst/>
          </a:prstGeom>
          <a:noFill/>
        </p:spPr>
        <p:txBody>
          <a:bodyPr wrap="none" lIns="0" tIns="0" rIns="0" bIns="0" rtlCol="0">
            <a:spAutoFit/>
          </a:bodyPr>
          <a:lstStyle/>
          <a:p>
            <a:r>
              <a:rPr lang="en-US" spc="-150" dirty="0" smtClean="0">
                <a:gradFill>
                  <a:gsLst>
                    <a:gs pos="0">
                      <a:schemeClr val="tx1"/>
                    </a:gs>
                    <a:gs pos="86000">
                      <a:schemeClr val="tx1"/>
                    </a:gs>
                  </a:gsLst>
                  <a:lin ang="5400000" scaled="0"/>
                </a:gradFill>
                <a:latin typeface="Segoe Light" pitchFamily="34" charset="0"/>
              </a:rPr>
              <a:t>http://surveymonkey.com/s/SKZ3CB7</a:t>
            </a:r>
          </a:p>
        </p:txBody>
      </p:sp>
      <p:pic>
        <p:nvPicPr>
          <p:cNvPr id="10" name="Picture 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12558" y="228600"/>
            <a:ext cx="3003884" cy="3003884"/>
          </a:xfrm>
          <a:prstGeom prst="rect">
            <a:avLst/>
          </a:prstGeom>
        </p:spPr>
      </p:pic>
      <p:sp>
        <p:nvSpPr>
          <p:cNvPr id="11" name="Rectangle 10"/>
          <p:cNvSpPr/>
          <p:nvPr/>
        </p:nvSpPr>
        <p:spPr>
          <a:xfrm>
            <a:off x="4087333" y="1491436"/>
            <a:ext cx="4572000" cy="3970318"/>
          </a:xfrm>
          <a:prstGeom prst="rect">
            <a:avLst/>
          </a:prstGeom>
        </p:spPr>
        <p:txBody>
          <a:bodyPr>
            <a:spAutoFit/>
          </a:bodyPr>
          <a:lstStyle/>
          <a:p>
            <a:r>
              <a:rPr lang="en-US"/>
              <a:t>By </a:t>
            </a:r>
            <a:r>
              <a:rPr lang="en-US" smtClean="0"/>
              <a:t>day, </a:t>
            </a:r>
            <a:r>
              <a:rPr lang="en-US" dirty="0"/>
              <a:t>Jim Wooley is a consultant for Slalom Consulting, In his free time, Jim is a frequent speaker, </a:t>
            </a:r>
            <a:r>
              <a:rPr lang="en-US" dirty="0">
                <a:hlinkClick r:id="rId5"/>
              </a:rPr>
              <a:t>INETA Regional Speaker</a:t>
            </a:r>
            <a:r>
              <a:rPr lang="en-US" dirty="0"/>
              <a:t>, </a:t>
            </a:r>
            <a:r>
              <a:rPr lang="en-US" dirty="0">
                <a:hlinkClick r:id="rId6"/>
              </a:rPr>
              <a:t>MVP</a:t>
            </a:r>
            <a:r>
              <a:rPr lang="en-US" dirty="0"/>
              <a:t>, and author of "</a:t>
            </a:r>
            <a:r>
              <a:rPr lang="en-US" dirty="0">
                <a:hlinkClick r:id="rId7"/>
              </a:rPr>
              <a:t>LINQ in Action</a:t>
            </a:r>
            <a:r>
              <a:rPr lang="en-US" dirty="0"/>
              <a:t>". He is always striving to stay at the forefront of technology and enjoys the thrill of a new challenge. He has been active evangelizing LINQ since it's announcement in 2005. In addition, he attempts to pass on the insights he has gained by being active in the community, including organizing and speaking at code camps and regional events, including </a:t>
            </a:r>
            <a:r>
              <a:rPr lang="en-US" dirty="0" err="1"/>
              <a:t>DevLink</a:t>
            </a:r>
            <a:r>
              <a:rPr lang="en-US" dirty="0"/>
              <a:t>, </a:t>
            </a:r>
            <a:r>
              <a:rPr lang="en-US" dirty="0" err="1"/>
              <a:t>DevWeek</a:t>
            </a:r>
            <a:r>
              <a:rPr lang="en-US" dirty="0"/>
              <a:t>, </a:t>
            </a:r>
            <a:r>
              <a:rPr lang="en-US" dirty="0" err="1"/>
              <a:t>CodeMash</a:t>
            </a:r>
            <a:r>
              <a:rPr lang="en-US" dirty="0"/>
              <a:t>, </a:t>
            </a:r>
            <a:r>
              <a:rPr lang="en-US" dirty="0" err="1"/>
              <a:t>CodeStock</a:t>
            </a:r>
            <a:r>
              <a:rPr lang="en-US" dirty="0"/>
              <a:t>, VS Live, and MIX.</a:t>
            </a:r>
          </a:p>
        </p:txBody>
      </p:sp>
      <p:sp>
        <p:nvSpPr>
          <p:cNvPr id="12" name="TextBox 11"/>
          <p:cNvSpPr txBox="1"/>
          <p:nvPr/>
        </p:nvSpPr>
        <p:spPr>
          <a:xfrm>
            <a:off x="4991161" y="5715000"/>
            <a:ext cx="2633093" cy="677108"/>
          </a:xfrm>
          <a:prstGeom prst="rect">
            <a:avLst/>
          </a:prstGeom>
          <a:noFill/>
        </p:spPr>
        <p:txBody>
          <a:bodyPr wrap="none" lIns="0" tIns="0" rIns="0" bIns="0" rtlCol="0">
            <a:spAutoFit/>
          </a:bodyPr>
          <a:lstStyle/>
          <a:p>
            <a:r>
              <a:rPr lang="en-US" sz="2200" spc="-150" dirty="0" smtClean="0">
                <a:solidFill>
                  <a:schemeClr val="bg1"/>
                </a:solidFill>
                <a:latin typeface="Segoe Light" pitchFamily="34" charset="0"/>
              </a:rPr>
              <a:t>@</a:t>
            </a:r>
            <a:r>
              <a:rPr lang="en-US" sz="2200" spc="-150" dirty="0" err="1" smtClean="0">
                <a:solidFill>
                  <a:schemeClr val="bg1"/>
                </a:solidFill>
                <a:latin typeface="Segoe Light" pitchFamily="34" charset="0"/>
              </a:rPr>
              <a:t>JimWooley</a:t>
            </a:r>
            <a:endParaRPr lang="en-US" sz="2200" spc="-150" dirty="0" smtClean="0">
              <a:solidFill>
                <a:schemeClr val="bg1"/>
              </a:solidFill>
              <a:latin typeface="Segoe Light" pitchFamily="34" charset="0"/>
            </a:endParaRPr>
          </a:p>
          <a:p>
            <a:r>
              <a:rPr lang="en-US" sz="2200" spc="-150" dirty="0" smtClean="0">
                <a:solidFill>
                  <a:schemeClr val="bg1"/>
                </a:solidFill>
                <a:latin typeface="Segoe Light" pitchFamily="34" charset="0"/>
              </a:rPr>
              <a:t>http://www.ThinqLinq.com</a:t>
            </a:r>
          </a:p>
        </p:txBody>
      </p:sp>
      <p:pic>
        <p:nvPicPr>
          <p:cNvPr id="1026" name="Picture 2" descr="Linq In Action cove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8030174" y="5461754"/>
            <a:ext cx="1022829" cy="1281947"/>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https://mvp.support.microsoft.com/library/images/support/en-US/MVPLogo.gif"/>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3657601" y="5461753"/>
            <a:ext cx="819022" cy="1281947"/>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12"/>
          <p:cNvPicPr>
            <a:picLocks noChangeAspect="1" noChangeArrowheads="1"/>
          </p:cNvPicPr>
          <p:nvPr/>
        </p:nvPicPr>
        <p:blipFill>
          <a:blip r:embed="rId10">
            <a:extLst>
              <a:ext uri="{28A0092B-C50C-407E-A947-70E740481C1C}">
                <a14:useLocalDpi xmlns:a14="http://schemas.microsoft.com/office/drawing/2010/main" val="0"/>
              </a:ext>
            </a:extLst>
          </a:blip>
          <a:stretch>
            <a:fillRect/>
          </a:stretch>
        </p:blipFill>
        <p:spPr bwMode="auto">
          <a:xfrm>
            <a:off x="6584289" y="381000"/>
            <a:ext cx="2468714" cy="533400"/>
          </a:xfrm>
          <a:prstGeom prst="rect">
            <a:avLst/>
          </a:prstGeom>
          <a:solidFill>
            <a:schemeClr val="bg1"/>
          </a:solidFill>
          <a:extLst/>
        </p:spPr>
      </p:pic>
    </p:spTree>
    <p:extLst>
      <p:ext uri="{BB962C8B-B14F-4D97-AF65-F5344CB8AC3E}">
        <p14:creationId xmlns:p14="http://schemas.microsoft.com/office/powerpoint/2010/main" val="2359946886"/>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title"/>
          </p:nvPr>
        </p:nvSpPr>
        <p:spPr/>
        <p:txBody>
          <a:bodyPr/>
          <a:lstStyle/>
          <a:p>
            <a:r>
              <a:rPr lang="en-US" dirty="0" smtClean="0"/>
              <a:t>Please thank our sponsors!</a:t>
            </a:r>
            <a:endParaRPr lang="en-US" dirty="0"/>
          </a:p>
        </p:txBody>
      </p:sp>
      <p:sp>
        <p:nvSpPr>
          <p:cNvPr id="13" name="Rectangle 12"/>
          <p:cNvSpPr/>
          <p:nvPr/>
        </p:nvSpPr>
        <p:spPr bwMode="auto">
          <a:xfrm>
            <a:off x="914400" y="1752600"/>
            <a:ext cx="7315200" cy="609600"/>
          </a:xfrm>
          <a:prstGeom prst="rect">
            <a:avLst/>
          </a:prstGeom>
          <a:solidFill>
            <a:srgbClr val="D2421F"/>
          </a:solidFill>
          <a:ln>
            <a:no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200" spc="-150" dirty="0" smtClean="0">
                <a:gradFill>
                  <a:gsLst>
                    <a:gs pos="0">
                      <a:srgbClr val="FFFFFF"/>
                    </a:gs>
                    <a:gs pos="100000">
                      <a:srgbClr val="FFFFFF"/>
                    </a:gs>
                  </a:gsLst>
                  <a:lin ang="5400000" scaled="0"/>
                </a:gradFill>
                <a:latin typeface="Segoe Light" pitchFamily="34" charset="0"/>
              </a:rPr>
              <a:t>Platinum Sponsors</a:t>
            </a:r>
          </a:p>
        </p:txBody>
      </p:sp>
      <p:pic>
        <p:nvPicPr>
          <p:cNvPr id="14" name="Picture 13"/>
          <p:cNvPicPr>
            <a:picLocks noChangeAspect="1"/>
          </p:cNvPicPr>
          <p:nvPr/>
        </p:nvPicPr>
        <p:blipFill>
          <a:blip r:embed="rId2">
            <a:extLst>
              <a:ext uri="{BEBA8EAE-BF5A-486C-A8C5-ECC9F3942E4B}">
                <a14:imgProps xmlns:a14="http://schemas.microsoft.com/office/drawing/2010/main">
                  <a14:imgLayer r:embed="rId3">
                    <a14:imgEffect>
                      <a14:backgroundRemoval t="0" b="100000" l="0" r="100000">
                        <a14:foregroundMark x1="3226" y1="12000" x2="95392" y2="12000"/>
                        <a14:foregroundMark x1="2304" y1="86000" x2="97235" y2="87200"/>
                        <a14:backgroundMark x1="5069" y1="4800" x2="98618" y2="6400"/>
                      </a14:backgroundRemoval>
                    </a14:imgEffect>
                  </a14:imgLayer>
                </a14:imgProps>
              </a:ext>
              <a:ext uri="{28A0092B-C50C-407E-A947-70E740481C1C}">
                <a14:useLocalDpi xmlns:a14="http://schemas.microsoft.com/office/drawing/2010/main" val="0"/>
              </a:ext>
            </a:extLst>
          </a:blip>
          <a:stretch>
            <a:fillRect/>
          </a:stretch>
        </p:blipFill>
        <p:spPr>
          <a:xfrm>
            <a:off x="381000" y="1219200"/>
            <a:ext cx="1563624" cy="1801410"/>
          </a:xfrm>
          <a:prstGeom prst="rect">
            <a:avLst/>
          </a:prstGeom>
        </p:spPr>
      </p:pic>
      <p:sp>
        <p:nvSpPr>
          <p:cNvPr id="15" name="Rectangle 14"/>
          <p:cNvSpPr/>
          <p:nvPr/>
        </p:nvSpPr>
        <p:spPr bwMode="auto">
          <a:xfrm>
            <a:off x="1524000" y="3429000"/>
            <a:ext cx="1219200" cy="1219200"/>
          </a:xfrm>
          <a:prstGeom prst="rect">
            <a:avLst/>
          </a:prstGeom>
          <a:solidFill>
            <a:srgbClr val="BFBFBF"/>
          </a:solidFill>
          <a:ln>
            <a:no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spc="-150" dirty="0" smtClean="0">
              <a:gradFill>
                <a:gsLst>
                  <a:gs pos="0">
                    <a:srgbClr val="FFFFFF"/>
                  </a:gs>
                  <a:gs pos="100000">
                    <a:srgbClr val="FFFFFF"/>
                  </a:gs>
                </a:gsLst>
                <a:lin ang="5400000" scaled="0"/>
              </a:gradFill>
              <a:latin typeface="Segoe Light" pitchFamily="34" charset="0"/>
            </a:endParaRPr>
          </a:p>
          <a:p>
            <a:pPr algn="ctr" defTabSz="914099" fontAlgn="base">
              <a:spcBef>
                <a:spcPct val="0"/>
              </a:spcBef>
              <a:spcAft>
                <a:spcPct val="0"/>
              </a:spcAft>
            </a:pPr>
            <a:endParaRPr lang="en-US" sz="2200" spc="-150" dirty="0">
              <a:gradFill>
                <a:gsLst>
                  <a:gs pos="0">
                    <a:srgbClr val="FFFFFF"/>
                  </a:gs>
                  <a:gs pos="100000">
                    <a:srgbClr val="FFFFFF"/>
                  </a:gs>
                </a:gsLst>
                <a:lin ang="5400000" scaled="0"/>
              </a:gradFill>
              <a:latin typeface="Segoe Light" pitchFamily="34" charset="0"/>
            </a:endParaRPr>
          </a:p>
          <a:p>
            <a:pPr algn="ctr" defTabSz="914099" fontAlgn="base">
              <a:spcBef>
                <a:spcPct val="0"/>
              </a:spcBef>
              <a:spcAft>
                <a:spcPct val="0"/>
              </a:spcAft>
            </a:pPr>
            <a:endParaRPr lang="en-US" sz="2200" spc="-150" dirty="0" smtClean="0">
              <a:gradFill>
                <a:gsLst>
                  <a:gs pos="0">
                    <a:srgbClr val="FFFFFF"/>
                  </a:gs>
                  <a:gs pos="100000">
                    <a:srgbClr val="FFFFFF"/>
                  </a:gs>
                </a:gsLst>
                <a:lin ang="5400000" scaled="0"/>
              </a:gradFill>
              <a:latin typeface="Segoe Light" pitchFamily="34" charset="0"/>
            </a:endParaRPr>
          </a:p>
          <a:p>
            <a:pPr algn="ctr" defTabSz="914099" fontAlgn="base">
              <a:spcBef>
                <a:spcPct val="0"/>
              </a:spcBef>
              <a:spcAft>
                <a:spcPct val="0"/>
              </a:spcAft>
            </a:pPr>
            <a:r>
              <a:rPr lang="en-US" sz="2200" spc="-150" dirty="0" smtClean="0">
                <a:gradFill>
                  <a:gsLst>
                    <a:gs pos="0">
                      <a:srgbClr val="FFFFFF"/>
                    </a:gs>
                    <a:gs pos="100000">
                      <a:srgbClr val="FFFFFF"/>
                    </a:gs>
                  </a:gsLst>
                  <a:lin ang="5400000" scaled="0"/>
                </a:gradFill>
                <a:latin typeface="Segoe Light" pitchFamily="34" charset="0"/>
              </a:rPr>
              <a:t>Akamai</a:t>
            </a:r>
          </a:p>
        </p:txBody>
      </p:sp>
      <p:sp>
        <p:nvSpPr>
          <p:cNvPr id="16" name="Rectangle 15"/>
          <p:cNvSpPr/>
          <p:nvPr/>
        </p:nvSpPr>
        <p:spPr bwMode="auto">
          <a:xfrm>
            <a:off x="3149600" y="3429000"/>
            <a:ext cx="1219200" cy="1219200"/>
          </a:xfrm>
          <a:prstGeom prst="rect">
            <a:avLst/>
          </a:prstGeom>
          <a:solidFill>
            <a:srgbClr val="BFBFBF"/>
          </a:solidFill>
          <a:ln>
            <a:no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spc="-150" dirty="0" smtClean="0">
              <a:gradFill>
                <a:gsLst>
                  <a:gs pos="0">
                    <a:srgbClr val="FFFFFF"/>
                  </a:gs>
                  <a:gs pos="100000">
                    <a:srgbClr val="FFFFFF"/>
                  </a:gs>
                </a:gsLst>
                <a:lin ang="5400000" scaled="0"/>
              </a:gradFill>
              <a:latin typeface="Segoe Light" pitchFamily="34" charset="0"/>
            </a:endParaRPr>
          </a:p>
          <a:p>
            <a:pPr algn="ctr" defTabSz="914099" fontAlgn="base">
              <a:spcBef>
                <a:spcPct val="0"/>
              </a:spcBef>
              <a:spcAft>
                <a:spcPct val="0"/>
              </a:spcAft>
            </a:pPr>
            <a:endParaRPr lang="en-US" sz="2200" spc="-150" dirty="0">
              <a:gradFill>
                <a:gsLst>
                  <a:gs pos="0">
                    <a:srgbClr val="FFFFFF"/>
                  </a:gs>
                  <a:gs pos="100000">
                    <a:srgbClr val="FFFFFF"/>
                  </a:gs>
                </a:gsLst>
                <a:lin ang="5400000" scaled="0"/>
              </a:gradFill>
              <a:latin typeface="Segoe Light" pitchFamily="34" charset="0"/>
            </a:endParaRPr>
          </a:p>
          <a:p>
            <a:pPr algn="ctr" defTabSz="914099" fontAlgn="base">
              <a:spcBef>
                <a:spcPct val="0"/>
              </a:spcBef>
              <a:spcAft>
                <a:spcPct val="0"/>
              </a:spcAft>
            </a:pPr>
            <a:endParaRPr lang="en-US" sz="2200" spc="-150" dirty="0" smtClean="0">
              <a:gradFill>
                <a:gsLst>
                  <a:gs pos="0">
                    <a:srgbClr val="FFFFFF"/>
                  </a:gs>
                  <a:gs pos="100000">
                    <a:srgbClr val="FFFFFF"/>
                  </a:gs>
                </a:gsLst>
                <a:lin ang="5400000" scaled="0"/>
              </a:gradFill>
              <a:latin typeface="Segoe Light" pitchFamily="34" charset="0"/>
            </a:endParaRPr>
          </a:p>
          <a:p>
            <a:pPr algn="ctr" defTabSz="914099" fontAlgn="base">
              <a:spcBef>
                <a:spcPct val="0"/>
              </a:spcBef>
              <a:spcAft>
                <a:spcPct val="0"/>
              </a:spcAft>
            </a:pPr>
            <a:r>
              <a:rPr lang="en-US" sz="2200" spc="-150" dirty="0" smtClean="0">
                <a:gradFill>
                  <a:gsLst>
                    <a:gs pos="0">
                      <a:srgbClr val="FFFFFF"/>
                    </a:gs>
                    <a:gs pos="100000">
                      <a:srgbClr val="FFFFFF"/>
                    </a:gs>
                  </a:gsLst>
                  <a:lin ang="5400000" scaled="0"/>
                </a:gradFill>
                <a:latin typeface="Segoe Light" pitchFamily="34" charset="0"/>
              </a:rPr>
              <a:t>Apex</a:t>
            </a:r>
          </a:p>
        </p:txBody>
      </p:sp>
      <p:sp>
        <p:nvSpPr>
          <p:cNvPr id="17" name="Rectangle 16"/>
          <p:cNvSpPr/>
          <p:nvPr/>
        </p:nvSpPr>
        <p:spPr bwMode="auto">
          <a:xfrm>
            <a:off x="4775200" y="3418390"/>
            <a:ext cx="1219200" cy="1219200"/>
          </a:xfrm>
          <a:prstGeom prst="rect">
            <a:avLst/>
          </a:prstGeom>
          <a:solidFill>
            <a:srgbClr val="BFBFBF"/>
          </a:solidFill>
          <a:ln>
            <a:no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spc="-150" dirty="0" smtClean="0">
              <a:gradFill>
                <a:gsLst>
                  <a:gs pos="0">
                    <a:srgbClr val="FFFFFF"/>
                  </a:gs>
                  <a:gs pos="100000">
                    <a:srgbClr val="FFFFFF"/>
                  </a:gs>
                </a:gsLst>
                <a:lin ang="5400000" scaled="0"/>
              </a:gradFill>
              <a:latin typeface="Segoe Light" pitchFamily="34" charset="0"/>
            </a:endParaRPr>
          </a:p>
          <a:p>
            <a:pPr algn="ctr" defTabSz="914099" fontAlgn="base">
              <a:spcBef>
                <a:spcPct val="0"/>
              </a:spcBef>
              <a:spcAft>
                <a:spcPct val="0"/>
              </a:spcAft>
            </a:pPr>
            <a:endParaRPr lang="en-US" sz="2200" spc="-150" dirty="0">
              <a:gradFill>
                <a:gsLst>
                  <a:gs pos="0">
                    <a:srgbClr val="FFFFFF"/>
                  </a:gs>
                  <a:gs pos="100000">
                    <a:srgbClr val="FFFFFF"/>
                  </a:gs>
                </a:gsLst>
                <a:lin ang="5400000" scaled="0"/>
              </a:gradFill>
              <a:latin typeface="Segoe Light" pitchFamily="34" charset="0"/>
            </a:endParaRPr>
          </a:p>
          <a:p>
            <a:pPr algn="ctr" defTabSz="914099" fontAlgn="base">
              <a:spcBef>
                <a:spcPct val="0"/>
              </a:spcBef>
              <a:spcAft>
                <a:spcPct val="0"/>
              </a:spcAft>
            </a:pPr>
            <a:endParaRPr lang="en-US" sz="2200" spc="-150" dirty="0" smtClean="0">
              <a:gradFill>
                <a:gsLst>
                  <a:gs pos="0">
                    <a:srgbClr val="FFFFFF"/>
                  </a:gs>
                  <a:gs pos="100000">
                    <a:srgbClr val="FFFFFF"/>
                  </a:gs>
                </a:gsLst>
                <a:lin ang="5400000" scaled="0"/>
              </a:gradFill>
              <a:latin typeface="Segoe Light" pitchFamily="34" charset="0"/>
            </a:endParaRPr>
          </a:p>
          <a:p>
            <a:pPr algn="ctr" defTabSz="914099" fontAlgn="base">
              <a:spcBef>
                <a:spcPct val="0"/>
              </a:spcBef>
              <a:spcAft>
                <a:spcPct val="0"/>
              </a:spcAft>
            </a:pPr>
            <a:r>
              <a:rPr lang="en-US" sz="2200" spc="-150" dirty="0" smtClean="0">
                <a:gradFill>
                  <a:gsLst>
                    <a:gs pos="0">
                      <a:srgbClr val="FFFFFF"/>
                    </a:gs>
                    <a:gs pos="100000">
                      <a:srgbClr val="FFFFFF"/>
                    </a:gs>
                  </a:gsLst>
                  <a:lin ang="5400000" scaled="0"/>
                </a:gradFill>
                <a:latin typeface="Segoe Light" pitchFamily="34" charset="0"/>
              </a:rPr>
              <a:t>Intellinet</a:t>
            </a:r>
          </a:p>
        </p:txBody>
      </p:sp>
      <p:sp>
        <p:nvSpPr>
          <p:cNvPr id="18" name="Rectangle 17"/>
          <p:cNvSpPr/>
          <p:nvPr/>
        </p:nvSpPr>
        <p:spPr bwMode="auto">
          <a:xfrm>
            <a:off x="6400800" y="3429000"/>
            <a:ext cx="1219200" cy="1219200"/>
          </a:xfrm>
          <a:prstGeom prst="rect">
            <a:avLst/>
          </a:prstGeom>
          <a:solidFill>
            <a:srgbClr val="BFBFBF"/>
          </a:solidFill>
          <a:ln>
            <a:no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000" spc="-150" dirty="0" smtClean="0">
              <a:gradFill>
                <a:gsLst>
                  <a:gs pos="0">
                    <a:srgbClr val="FFFFFF"/>
                  </a:gs>
                  <a:gs pos="100000">
                    <a:srgbClr val="FFFFFF"/>
                  </a:gs>
                </a:gsLst>
                <a:lin ang="5400000" scaled="0"/>
              </a:gradFill>
              <a:latin typeface="Segoe Light" pitchFamily="34" charset="0"/>
            </a:endParaRPr>
          </a:p>
          <a:p>
            <a:pPr algn="ctr" defTabSz="914099" fontAlgn="base">
              <a:spcBef>
                <a:spcPct val="0"/>
              </a:spcBef>
              <a:spcAft>
                <a:spcPct val="0"/>
              </a:spcAft>
            </a:pPr>
            <a:endParaRPr lang="en-US" sz="2000" spc="-150" dirty="0">
              <a:gradFill>
                <a:gsLst>
                  <a:gs pos="0">
                    <a:srgbClr val="FFFFFF"/>
                  </a:gs>
                  <a:gs pos="100000">
                    <a:srgbClr val="FFFFFF"/>
                  </a:gs>
                </a:gsLst>
                <a:lin ang="5400000" scaled="0"/>
              </a:gradFill>
              <a:latin typeface="Segoe Light" pitchFamily="34" charset="0"/>
            </a:endParaRPr>
          </a:p>
          <a:p>
            <a:pPr algn="ctr" defTabSz="914099" fontAlgn="base">
              <a:spcBef>
                <a:spcPct val="0"/>
              </a:spcBef>
              <a:spcAft>
                <a:spcPct val="0"/>
              </a:spcAft>
            </a:pPr>
            <a:r>
              <a:rPr lang="en-US" sz="2000" spc="-150" dirty="0" err="1" smtClean="0">
                <a:gradFill>
                  <a:gsLst>
                    <a:gs pos="0">
                      <a:srgbClr val="FFFFFF"/>
                    </a:gs>
                    <a:gs pos="100000">
                      <a:srgbClr val="FFFFFF"/>
                    </a:gs>
                  </a:gsLst>
                  <a:lin ang="5400000" scaled="0"/>
                </a:gradFill>
                <a:latin typeface="Segoe Light" pitchFamily="34" charset="0"/>
              </a:rPr>
              <a:t>KnowledgeLake</a:t>
            </a:r>
            <a:r>
              <a:rPr lang="en-US" sz="2000" spc="-150" dirty="0" smtClean="0">
                <a:gradFill>
                  <a:gsLst>
                    <a:gs pos="0">
                      <a:srgbClr val="FFFFFF"/>
                    </a:gs>
                    <a:gs pos="100000">
                      <a:srgbClr val="FFFFFF"/>
                    </a:gs>
                  </a:gsLst>
                  <a:lin ang="5400000" scaled="0"/>
                </a:gradFill>
                <a:latin typeface="Segoe Light" pitchFamily="34" charset="0"/>
              </a:rPr>
              <a:t>, Inc.</a:t>
            </a:r>
          </a:p>
        </p:txBody>
      </p:sp>
      <p:sp>
        <p:nvSpPr>
          <p:cNvPr id="19" name="Rectangle 18"/>
          <p:cNvSpPr/>
          <p:nvPr/>
        </p:nvSpPr>
        <p:spPr bwMode="auto">
          <a:xfrm>
            <a:off x="1524000" y="4953000"/>
            <a:ext cx="1219200" cy="1219200"/>
          </a:xfrm>
          <a:prstGeom prst="rect">
            <a:avLst/>
          </a:prstGeom>
          <a:solidFill>
            <a:srgbClr val="BFBFBF"/>
          </a:solidFill>
          <a:ln>
            <a:no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000" spc="-150" dirty="0" smtClean="0">
              <a:gradFill>
                <a:gsLst>
                  <a:gs pos="0">
                    <a:srgbClr val="FFFFFF"/>
                  </a:gs>
                  <a:gs pos="100000">
                    <a:srgbClr val="FFFFFF"/>
                  </a:gs>
                </a:gsLst>
                <a:lin ang="5400000" scaled="0"/>
              </a:gradFill>
              <a:latin typeface="Segoe Light" pitchFamily="34" charset="0"/>
            </a:endParaRPr>
          </a:p>
          <a:p>
            <a:pPr algn="ctr" defTabSz="914099" fontAlgn="base">
              <a:spcBef>
                <a:spcPct val="0"/>
              </a:spcBef>
              <a:spcAft>
                <a:spcPct val="0"/>
              </a:spcAft>
            </a:pPr>
            <a:endParaRPr lang="en-US" sz="2000" spc="-150" dirty="0" smtClean="0">
              <a:gradFill>
                <a:gsLst>
                  <a:gs pos="0">
                    <a:srgbClr val="FFFFFF"/>
                  </a:gs>
                  <a:gs pos="100000">
                    <a:srgbClr val="FFFFFF"/>
                  </a:gs>
                </a:gsLst>
                <a:lin ang="5400000" scaled="0"/>
              </a:gradFill>
              <a:latin typeface="Segoe Light" pitchFamily="34" charset="0"/>
            </a:endParaRPr>
          </a:p>
          <a:p>
            <a:pPr algn="ctr" defTabSz="914099" fontAlgn="base">
              <a:spcBef>
                <a:spcPct val="0"/>
              </a:spcBef>
              <a:spcAft>
                <a:spcPct val="0"/>
              </a:spcAft>
            </a:pPr>
            <a:endParaRPr lang="en-US" sz="2000" spc="-150" dirty="0">
              <a:gradFill>
                <a:gsLst>
                  <a:gs pos="0">
                    <a:srgbClr val="FFFFFF"/>
                  </a:gs>
                  <a:gs pos="100000">
                    <a:srgbClr val="FFFFFF"/>
                  </a:gs>
                </a:gsLst>
                <a:lin ang="5400000" scaled="0"/>
              </a:gradFill>
              <a:latin typeface="Segoe Light" pitchFamily="34" charset="0"/>
            </a:endParaRPr>
          </a:p>
          <a:p>
            <a:pPr algn="ctr" defTabSz="914099" fontAlgn="base">
              <a:spcBef>
                <a:spcPct val="0"/>
              </a:spcBef>
              <a:spcAft>
                <a:spcPct val="0"/>
              </a:spcAft>
            </a:pPr>
            <a:r>
              <a:rPr lang="en-US" sz="2000" spc="-150" dirty="0" smtClean="0">
                <a:gradFill>
                  <a:gsLst>
                    <a:gs pos="0">
                      <a:srgbClr val="FFFFFF"/>
                    </a:gs>
                    <a:gs pos="100000">
                      <a:srgbClr val="FFFFFF"/>
                    </a:gs>
                  </a:gsLst>
                  <a:lin ang="5400000" scaled="0"/>
                </a:gradFill>
                <a:latin typeface="Segoe Light" pitchFamily="34" charset="0"/>
              </a:rPr>
              <a:t>Northridge</a:t>
            </a:r>
          </a:p>
        </p:txBody>
      </p:sp>
      <p:sp>
        <p:nvSpPr>
          <p:cNvPr id="20" name="Rectangle 19"/>
          <p:cNvSpPr/>
          <p:nvPr/>
        </p:nvSpPr>
        <p:spPr bwMode="auto">
          <a:xfrm>
            <a:off x="3149600" y="4953000"/>
            <a:ext cx="1219200" cy="1219200"/>
          </a:xfrm>
          <a:prstGeom prst="rect">
            <a:avLst/>
          </a:prstGeom>
          <a:solidFill>
            <a:srgbClr val="BFBFBF"/>
          </a:solidFill>
          <a:ln>
            <a:no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000" spc="-150" dirty="0" smtClean="0">
              <a:gradFill>
                <a:gsLst>
                  <a:gs pos="0">
                    <a:srgbClr val="FFFFFF"/>
                  </a:gs>
                  <a:gs pos="100000">
                    <a:srgbClr val="FFFFFF"/>
                  </a:gs>
                </a:gsLst>
                <a:lin ang="5400000" scaled="0"/>
              </a:gradFill>
              <a:latin typeface="Segoe Light" pitchFamily="34" charset="0"/>
            </a:endParaRPr>
          </a:p>
          <a:p>
            <a:pPr algn="ctr" defTabSz="914099" fontAlgn="base">
              <a:spcBef>
                <a:spcPct val="0"/>
              </a:spcBef>
              <a:spcAft>
                <a:spcPct val="0"/>
              </a:spcAft>
            </a:pPr>
            <a:endParaRPr lang="en-US" sz="2000" spc="-150" dirty="0">
              <a:gradFill>
                <a:gsLst>
                  <a:gs pos="0">
                    <a:srgbClr val="FFFFFF"/>
                  </a:gs>
                  <a:gs pos="100000">
                    <a:srgbClr val="FFFFFF"/>
                  </a:gs>
                </a:gsLst>
                <a:lin ang="5400000" scaled="0"/>
              </a:gradFill>
              <a:latin typeface="Segoe Light" pitchFamily="34" charset="0"/>
            </a:endParaRPr>
          </a:p>
          <a:p>
            <a:pPr algn="ctr" defTabSz="914099" fontAlgn="base">
              <a:spcBef>
                <a:spcPct val="0"/>
              </a:spcBef>
              <a:spcAft>
                <a:spcPct val="0"/>
              </a:spcAft>
            </a:pPr>
            <a:r>
              <a:rPr lang="en-US" sz="2000" spc="-150" dirty="0" smtClean="0">
                <a:gradFill>
                  <a:gsLst>
                    <a:gs pos="0">
                      <a:srgbClr val="FFFFFF"/>
                    </a:gs>
                    <a:gs pos="100000">
                      <a:srgbClr val="FFFFFF"/>
                    </a:gs>
                  </a:gsLst>
                  <a:lin ang="5400000" scaled="0"/>
                </a:gradFill>
                <a:latin typeface="Segoe Light" pitchFamily="34" charset="0"/>
              </a:rPr>
              <a:t>SharePoint Engine</a:t>
            </a:r>
          </a:p>
        </p:txBody>
      </p:sp>
      <p:sp>
        <p:nvSpPr>
          <p:cNvPr id="21" name="Rectangle 20"/>
          <p:cNvSpPr/>
          <p:nvPr/>
        </p:nvSpPr>
        <p:spPr bwMode="auto">
          <a:xfrm>
            <a:off x="4775200" y="4942390"/>
            <a:ext cx="1219200" cy="1219200"/>
          </a:xfrm>
          <a:prstGeom prst="rect">
            <a:avLst/>
          </a:prstGeom>
          <a:solidFill>
            <a:srgbClr val="BFBFBF"/>
          </a:solidFill>
          <a:ln>
            <a:no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spc="-150" dirty="0" smtClean="0">
              <a:gradFill>
                <a:gsLst>
                  <a:gs pos="0">
                    <a:srgbClr val="FFFFFF"/>
                  </a:gs>
                  <a:gs pos="100000">
                    <a:srgbClr val="FFFFFF"/>
                  </a:gs>
                </a:gsLst>
                <a:lin ang="5400000" scaled="0"/>
              </a:gradFill>
              <a:latin typeface="Segoe Light" pitchFamily="34" charset="0"/>
            </a:endParaRPr>
          </a:p>
          <a:p>
            <a:pPr algn="ctr" defTabSz="914099" fontAlgn="base">
              <a:spcBef>
                <a:spcPct val="0"/>
              </a:spcBef>
              <a:spcAft>
                <a:spcPct val="0"/>
              </a:spcAft>
            </a:pPr>
            <a:endParaRPr lang="en-US" sz="2200" spc="-150" dirty="0">
              <a:gradFill>
                <a:gsLst>
                  <a:gs pos="0">
                    <a:srgbClr val="FFFFFF"/>
                  </a:gs>
                  <a:gs pos="100000">
                    <a:srgbClr val="FFFFFF"/>
                  </a:gs>
                </a:gsLst>
                <a:lin ang="5400000" scaled="0"/>
              </a:gradFill>
              <a:latin typeface="Segoe Light" pitchFamily="34" charset="0"/>
            </a:endParaRPr>
          </a:p>
          <a:p>
            <a:pPr algn="ctr" defTabSz="914099" fontAlgn="base">
              <a:spcBef>
                <a:spcPct val="0"/>
              </a:spcBef>
              <a:spcAft>
                <a:spcPct val="0"/>
              </a:spcAft>
            </a:pPr>
            <a:endParaRPr lang="en-US" sz="2200" spc="-150" dirty="0" smtClean="0">
              <a:gradFill>
                <a:gsLst>
                  <a:gs pos="0">
                    <a:srgbClr val="FFFFFF"/>
                  </a:gs>
                  <a:gs pos="100000">
                    <a:srgbClr val="FFFFFF"/>
                  </a:gs>
                </a:gsLst>
                <a:lin ang="5400000" scaled="0"/>
              </a:gradFill>
              <a:latin typeface="Segoe Light" pitchFamily="34" charset="0"/>
            </a:endParaRPr>
          </a:p>
          <a:p>
            <a:pPr algn="ctr" defTabSz="914099" fontAlgn="base">
              <a:spcBef>
                <a:spcPct val="0"/>
              </a:spcBef>
              <a:spcAft>
                <a:spcPct val="0"/>
              </a:spcAft>
            </a:pPr>
            <a:r>
              <a:rPr lang="en-US" sz="2200" spc="-150" dirty="0" smtClean="0">
                <a:gradFill>
                  <a:gsLst>
                    <a:gs pos="0">
                      <a:srgbClr val="FFFFFF"/>
                    </a:gs>
                    <a:gs pos="100000">
                      <a:srgbClr val="FFFFFF"/>
                    </a:gs>
                  </a:gsLst>
                  <a:lin ang="5400000" scaled="0"/>
                </a:gradFill>
                <a:latin typeface="Segoe Light" pitchFamily="34" charset="0"/>
              </a:rPr>
              <a:t>Slalom</a:t>
            </a:r>
          </a:p>
        </p:txBody>
      </p:sp>
      <p:sp>
        <p:nvSpPr>
          <p:cNvPr id="22" name="Rectangle 21"/>
          <p:cNvSpPr/>
          <p:nvPr/>
        </p:nvSpPr>
        <p:spPr bwMode="auto">
          <a:xfrm>
            <a:off x="6400800" y="4953000"/>
            <a:ext cx="1219200" cy="1219200"/>
          </a:xfrm>
          <a:prstGeom prst="rect">
            <a:avLst/>
          </a:prstGeom>
          <a:solidFill>
            <a:srgbClr val="BFBFBF"/>
          </a:solidFill>
          <a:ln>
            <a:no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spc="-150" dirty="0" smtClean="0">
              <a:gradFill>
                <a:gsLst>
                  <a:gs pos="0">
                    <a:srgbClr val="FFFFFF"/>
                  </a:gs>
                  <a:gs pos="100000">
                    <a:srgbClr val="FFFFFF"/>
                  </a:gs>
                </a:gsLst>
                <a:lin ang="5400000" scaled="0"/>
              </a:gradFill>
              <a:latin typeface="Segoe Light" pitchFamily="34" charset="0"/>
            </a:endParaRPr>
          </a:p>
          <a:p>
            <a:pPr algn="ctr" defTabSz="914099" fontAlgn="base">
              <a:spcBef>
                <a:spcPct val="0"/>
              </a:spcBef>
              <a:spcAft>
                <a:spcPct val="0"/>
              </a:spcAft>
            </a:pPr>
            <a:endParaRPr lang="en-US" sz="2200" spc="-150" dirty="0">
              <a:gradFill>
                <a:gsLst>
                  <a:gs pos="0">
                    <a:srgbClr val="FFFFFF"/>
                  </a:gs>
                  <a:gs pos="100000">
                    <a:srgbClr val="FFFFFF"/>
                  </a:gs>
                </a:gsLst>
                <a:lin ang="5400000" scaled="0"/>
              </a:gradFill>
              <a:latin typeface="Segoe Light" pitchFamily="34" charset="0"/>
            </a:endParaRPr>
          </a:p>
          <a:p>
            <a:pPr algn="ctr" defTabSz="914099" fontAlgn="base">
              <a:spcBef>
                <a:spcPct val="0"/>
              </a:spcBef>
              <a:spcAft>
                <a:spcPct val="0"/>
              </a:spcAft>
            </a:pPr>
            <a:endParaRPr lang="en-US" sz="2200" spc="-150" dirty="0" smtClean="0">
              <a:gradFill>
                <a:gsLst>
                  <a:gs pos="0">
                    <a:srgbClr val="FFFFFF"/>
                  </a:gs>
                  <a:gs pos="100000">
                    <a:srgbClr val="FFFFFF"/>
                  </a:gs>
                </a:gsLst>
                <a:lin ang="5400000" scaled="0"/>
              </a:gradFill>
              <a:latin typeface="Segoe Light" pitchFamily="34" charset="0"/>
            </a:endParaRPr>
          </a:p>
          <a:p>
            <a:pPr algn="ctr" defTabSz="914099" fontAlgn="base">
              <a:spcBef>
                <a:spcPct val="0"/>
              </a:spcBef>
              <a:spcAft>
                <a:spcPct val="0"/>
              </a:spcAft>
            </a:pPr>
            <a:r>
              <a:rPr lang="en-US" sz="2200" spc="-150" dirty="0" err="1" smtClean="0">
                <a:gradFill>
                  <a:gsLst>
                    <a:gs pos="0">
                      <a:srgbClr val="FFFFFF"/>
                    </a:gs>
                    <a:gs pos="100000">
                      <a:srgbClr val="FFFFFF"/>
                    </a:gs>
                  </a:gsLst>
                  <a:lin ang="5400000" scaled="0"/>
                </a:gradFill>
                <a:latin typeface="Segoe Light" pitchFamily="34" charset="0"/>
              </a:rPr>
              <a:t>Vizit</a:t>
            </a:r>
            <a:endParaRPr lang="en-US" sz="2200" spc="-150" dirty="0" smtClean="0">
              <a:gradFill>
                <a:gsLst>
                  <a:gs pos="0">
                    <a:srgbClr val="FFFFFF"/>
                  </a:gs>
                  <a:gs pos="100000">
                    <a:srgbClr val="FFFFFF"/>
                  </a:gs>
                </a:gsLst>
                <a:lin ang="5400000" scaled="0"/>
              </a:gradFill>
              <a:latin typeface="Segoe Light" pitchFamily="34" charset="0"/>
            </a:endParaRPr>
          </a:p>
        </p:txBody>
      </p:sp>
      <p:pic>
        <p:nvPicPr>
          <p:cNvPr id="1026" name="Picture 2" descr="Picture">
            <a:hlinkClick r:id="rId4"/>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561116" y="3581400"/>
            <a:ext cx="1143000" cy="485775"/>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Picture">
            <a:hlinkClick r:id="rId6"/>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813300" y="3622064"/>
            <a:ext cx="1143000" cy="404447"/>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Picture">
            <a:hlinkClick r:id="rId8"/>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3185886" y="3702843"/>
            <a:ext cx="1143000" cy="242888"/>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descr="Picture">
            <a:hlinkClick r:id="rId10"/>
          </p:cNvP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6438900" y="3617118"/>
            <a:ext cx="1143000" cy="414338"/>
          </a:xfrm>
          <a:prstGeom prst="rect">
            <a:avLst/>
          </a:prstGeom>
          <a:noFill/>
          <a:extLst>
            <a:ext uri="{909E8E84-426E-40DD-AFC4-6F175D3DCCD1}">
              <a14:hiddenFill xmlns:a14="http://schemas.microsoft.com/office/drawing/2010/main">
                <a:solidFill>
                  <a:srgbClr val="FFFFFF"/>
                </a:solidFill>
              </a14:hiddenFill>
            </a:ext>
          </a:extLst>
        </p:spPr>
      </p:pic>
      <p:pic>
        <p:nvPicPr>
          <p:cNvPr id="1034" name="Picture 10" descr="Picture">
            <a:hlinkClick r:id="rId12"/>
          </p:cNvP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1562100" y="5235179"/>
            <a:ext cx="1143000" cy="207169"/>
          </a:xfrm>
          <a:prstGeom prst="rect">
            <a:avLst/>
          </a:prstGeom>
          <a:noFill/>
          <a:extLst>
            <a:ext uri="{909E8E84-426E-40DD-AFC4-6F175D3DCCD1}">
              <a14:hiddenFill xmlns:a14="http://schemas.microsoft.com/office/drawing/2010/main">
                <a:solidFill>
                  <a:srgbClr val="FFFFFF"/>
                </a:solidFill>
              </a14:hiddenFill>
            </a:ext>
          </a:extLst>
        </p:spPr>
      </p:pic>
      <p:pic>
        <p:nvPicPr>
          <p:cNvPr id="1036" name="Picture 12" descr="Picture">
            <a:hlinkClick r:id="rId14"/>
          </p:cNvPr>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3185886" y="5131594"/>
            <a:ext cx="1143000" cy="414338"/>
          </a:xfrm>
          <a:prstGeom prst="rect">
            <a:avLst/>
          </a:prstGeom>
          <a:noFill/>
          <a:extLst>
            <a:ext uri="{909E8E84-426E-40DD-AFC4-6F175D3DCCD1}">
              <a14:hiddenFill xmlns:a14="http://schemas.microsoft.com/office/drawing/2010/main">
                <a:solidFill>
                  <a:srgbClr val="FFFFFF"/>
                </a:solidFill>
              </a14:hiddenFill>
            </a:ext>
          </a:extLst>
        </p:spPr>
      </p:pic>
      <p:pic>
        <p:nvPicPr>
          <p:cNvPr id="23" name="Picture 22"/>
          <p:cNvPicPr>
            <a:picLocks noChangeAspect="1" noChangeArrowheads="1"/>
          </p:cNvPicPr>
          <p:nvPr/>
        </p:nvPicPr>
        <p:blipFill>
          <a:blip r:embed="rId16">
            <a:extLst>
              <a:ext uri="{28A0092B-C50C-407E-A947-70E740481C1C}">
                <a14:useLocalDpi xmlns:a14="http://schemas.microsoft.com/office/drawing/2010/main" val="0"/>
              </a:ext>
            </a:extLst>
          </a:blip>
          <a:stretch>
            <a:fillRect/>
          </a:stretch>
        </p:blipFill>
        <p:spPr bwMode="auto">
          <a:xfrm>
            <a:off x="4813300" y="5215283"/>
            <a:ext cx="1143000" cy="246961"/>
          </a:xfrm>
          <a:prstGeom prst="rect">
            <a:avLst/>
          </a:prstGeom>
          <a:solidFill>
            <a:schemeClr val="bg1"/>
          </a:solidFill>
          <a:extLst/>
        </p:spPr>
      </p:pic>
      <p:pic>
        <p:nvPicPr>
          <p:cNvPr id="1038" name="Picture 14" descr="Picture">
            <a:hlinkClick r:id="rId17"/>
          </p:cNvPr>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6529387" y="5105400"/>
            <a:ext cx="962025" cy="46672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892236"/>
      </p:ext>
    </p:extLst>
  </p:cSld>
  <p:clrMapOvr>
    <a:masterClrMapping/>
  </p:clrMapOvr>
  <p:transition spd="slow">
    <p:push/>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title"/>
          </p:nvPr>
        </p:nvSpPr>
        <p:spPr/>
        <p:txBody>
          <a:bodyPr/>
          <a:lstStyle/>
          <a:p>
            <a:r>
              <a:rPr lang="en-US" dirty="0" smtClean="0"/>
              <a:t>Please thank our sponsors!</a:t>
            </a:r>
            <a:endParaRPr lang="en-US" dirty="0"/>
          </a:p>
        </p:txBody>
      </p:sp>
      <p:sp>
        <p:nvSpPr>
          <p:cNvPr id="5" name="Rectangle 4"/>
          <p:cNvSpPr/>
          <p:nvPr/>
        </p:nvSpPr>
        <p:spPr bwMode="auto">
          <a:xfrm>
            <a:off x="914400" y="1752600"/>
            <a:ext cx="7315200" cy="609600"/>
          </a:xfrm>
          <a:prstGeom prst="rect">
            <a:avLst/>
          </a:prstGeom>
          <a:solidFill>
            <a:srgbClr val="D2421F"/>
          </a:solidFill>
          <a:ln>
            <a:no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200" spc="-150" dirty="0" smtClean="0">
                <a:gradFill>
                  <a:gsLst>
                    <a:gs pos="0">
                      <a:srgbClr val="FFFFFF"/>
                    </a:gs>
                    <a:gs pos="100000">
                      <a:srgbClr val="FFFFFF"/>
                    </a:gs>
                  </a:gsLst>
                  <a:lin ang="5400000" scaled="0"/>
                </a:gradFill>
                <a:latin typeface="Segoe Light" pitchFamily="34" charset="0"/>
              </a:rPr>
              <a:t>Gold Sponsors</a:t>
            </a:r>
          </a:p>
        </p:txBody>
      </p:sp>
      <p:sp>
        <p:nvSpPr>
          <p:cNvPr id="6" name="Rectangle 5"/>
          <p:cNvSpPr/>
          <p:nvPr/>
        </p:nvSpPr>
        <p:spPr bwMode="auto">
          <a:xfrm>
            <a:off x="2266950" y="3429000"/>
            <a:ext cx="1219200" cy="1219200"/>
          </a:xfrm>
          <a:prstGeom prst="rect">
            <a:avLst/>
          </a:prstGeom>
          <a:solidFill>
            <a:srgbClr val="BFBFBF"/>
          </a:solidFill>
          <a:ln>
            <a:no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spc="-150" dirty="0" smtClean="0">
              <a:gradFill>
                <a:gsLst>
                  <a:gs pos="0">
                    <a:srgbClr val="FFFFFF"/>
                  </a:gs>
                  <a:gs pos="100000">
                    <a:srgbClr val="FFFFFF"/>
                  </a:gs>
                </a:gsLst>
                <a:lin ang="5400000" scaled="0"/>
              </a:gradFill>
              <a:latin typeface="Segoe Light" pitchFamily="34" charset="0"/>
            </a:endParaRPr>
          </a:p>
          <a:p>
            <a:pPr algn="ctr" defTabSz="914099" fontAlgn="base">
              <a:spcBef>
                <a:spcPct val="0"/>
              </a:spcBef>
              <a:spcAft>
                <a:spcPct val="0"/>
              </a:spcAft>
            </a:pPr>
            <a:endParaRPr lang="en-US" sz="2200" spc="-150" dirty="0">
              <a:gradFill>
                <a:gsLst>
                  <a:gs pos="0">
                    <a:srgbClr val="FFFFFF"/>
                  </a:gs>
                  <a:gs pos="100000">
                    <a:srgbClr val="FFFFFF"/>
                  </a:gs>
                </a:gsLst>
                <a:lin ang="5400000" scaled="0"/>
              </a:gradFill>
              <a:latin typeface="Segoe Light" pitchFamily="34" charset="0"/>
            </a:endParaRPr>
          </a:p>
          <a:p>
            <a:pPr algn="ctr" defTabSz="914099" fontAlgn="base">
              <a:spcBef>
                <a:spcPct val="0"/>
              </a:spcBef>
              <a:spcAft>
                <a:spcPct val="0"/>
              </a:spcAft>
            </a:pPr>
            <a:endParaRPr lang="en-US" sz="2200" spc="-150" dirty="0" smtClean="0">
              <a:gradFill>
                <a:gsLst>
                  <a:gs pos="0">
                    <a:srgbClr val="FFFFFF"/>
                  </a:gs>
                  <a:gs pos="100000">
                    <a:srgbClr val="FFFFFF"/>
                  </a:gs>
                </a:gsLst>
                <a:lin ang="5400000" scaled="0"/>
              </a:gradFill>
              <a:latin typeface="Segoe Light" pitchFamily="34" charset="0"/>
            </a:endParaRPr>
          </a:p>
          <a:p>
            <a:pPr algn="ctr" defTabSz="914099" fontAlgn="base">
              <a:spcBef>
                <a:spcPct val="0"/>
              </a:spcBef>
              <a:spcAft>
                <a:spcPct val="0"/>
              </a:spcAft>
            </a:pPr>
            <a:r>
              <a:rPr lang="en-US" sz="2200" spc="-150" dirty="0" smtClean="0">
                <a:gradFill>
                  <a:gsLst>
                    <a:gs pos="0">
                      <a:srgbClr val="FFFFFF"/>
                    </a:gs>
                    <a:gs pos="100000">
                      <a:srgbClr val="FFFFFF"/>
                    </a:gs>
                  </a:gsLst>
                  <a:lin ang="5400000" scaled="0"/>
                </a:gradFill>
                <a:latin typeface="Segoe Light" pitchFamily="34" charset="0"/>
              </a:rPr>
              <a:t>ASPE, </a:t>
            </a:r>
            <a:r>
              <a:rPr lang="en-US" sz="2200" spc="-150" dirty="0" err="1" smtClean="0">
                <a:gradFill>
                  <a:gsLst>
                    <a:gs pos="0">
                      <a:srgbClr val="FFFFFF"/>
                    </a:gs>
                    <a:gs pos="100000">
                      <a:srgbClr val="FFFFFF"/>
                    </a:gs>
                  </a:gsLst>
                  <a:lin ang="5400000" scaled="0"/>
                </a:gradFill>
                <a:latin typeface="Segoe Light" pitchFamily="34" charset="0"/>
              </a:rPr>
              <a:t>Inc</a:t>
            </a:r>
            <a:endParaRPr lang="en-US" sz="2200" spc="-150" dirty="0" smtClean="0">
              <a:gradFill>
                <a:gsLst>
                  <a:gs pos="0">
                    <a:srgbClr val="FFFFFF"/>
                  </a:gs>
                  <a:gs pos="100000">
                    <a:srgbClr val="FFFFFF"/>
                  </a:gs>
                </a:gsLst>
                <a:lin ang="5400000" scaled="0"/>
              </a:gradFill>
              <a:latin typeface="Segoe Light" pitchFamily="34" charset="0"/>
            </a:endParaRPr>
          </a:p>
        </p:txBody>
      </p:sp>
      <p:sp>
        <p:nvSpPr>
          <p:cNvPr id="7" name="Rectangle 6"/>
          <p:cNvSpPr/>
          <p:nvPr/>
        </p:nvSpPr>
        <p:spPr bwMode="auto">
          <a:xfrm>
            <a:off x="3892550" y="3429000"/>
            <a:ext cx="1219200" cy="1219200"/>
          </a:xfrm>
          <a:prstGeom prst="rect">
            <a:avLst/>
          </a:prstGeom>
          <a:solidFill>
            <a:srgbClr val="BFBFBF"/>
          </a:solidFill>
          <a:ln>
            <a:no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spc="-150" dirty="0" smtClean="0">
              <a:gradFill>
                <a:gsLst>
                  <a:gs pos="0">
                    <a:srgbClr val="FFFFFF"/>
                  </a:gs>
                  <a:gs pos="100000">
                    <a:srgbClr val="FFFFFF"/>
                  </a:gs>
                </a:gsLst>
                <a:lin ang="5400000" scaled="0"/>
              </a:gradFill>
              <a:latin typeface="Segoe Light" pitchFamily="34" charset="0"/>
            </a:endParaRPr>
          </a:p>
          <a:p>
            <a:pPr algn="ctr" defTabSz="914099" fontAlgn="base">
              <a:spcBef>
                <a:spcPct val="0"/>
              </a:spcBef>
              <a:spcAft>
                <a:spcPct val="0"/>
              </a:spcAft>
            </a:pPr>
            <a:endParaRPr lang="en-US" sz="2200" spc="-150" dirty="0">
              <a:gradFill>
                <a:gsLst>
                  <a:gs pos="0">
                    <a:srgbClr val="FFFFFF"/>
                  </a:gs>
                  <a:gs pos="100000">
                    <a:srgbClr val="FFFFFF"/>
                  </a:gs>
                </a:gsLst>
                <a:lin ang="5400000" scaled="0"/>
              </a:gradFill>
              <a:latin typeface="Segoe Light" pitchFamily="34" charset="0"/>
            </a:endParaRPr>
          </a:p>
          <a:p>
            <a:pPr algn="ctr" defTabSz="914099" fontAlgn="base">
              <a:spcBef>
                <a:spcPct val="0"/>
              </a:spcBef>
              <a:spcAft>
                <a:spcPct val="0"/>
              </a:spcAft>
            </a:pPr>
            <a:endParaRPr lang="en-US" sz="2200" spc="-150" dirty="0" smtClean="0">
              <a:gradFill>
                <a:gsLst>
                  <a:gs pos="0">
                    <a:srgbClr val="FFFFFF"/>
                  </a:gs>
                  <a:gs pos="100000">
                    <a:srgbClr val="FFFFFF"/>
                  </a:gs>
                </a:gsLst>
                <a:lin ang="5400000" scaled="0"/>
              </a:gradFill>
              <a:latin typeface="Segoe Light" pitchFamily="34" charset="0"/>
            </a:endParaRPr>
          </a:p>
          <a:p>
            <a:pPr algn="ctr" defTabSz="914099" fontAlgn="base">
              <a:spcBef>
                <a:spcPct val="0"/>
              </a:spcBef>
              <a:spcAft>
                <a:spcPct val="0"/>
              </a:spcAft>
            </a:pPr>
            <a:r>
              <a:rPr lang="en-US" sz="2200" spc="-150" dirty="0" err="1" smtClean="0">
                <a:gradFill>
                  <a:gsLst>
                    <a:gs pos="0">
                      <a:srgbClr val="FFFFFF"/>
                    </a:gs>
                    <a:gs pos="100000">
                      <a:srgbClr val="FFFFFF"/>
                    </a:gs>
                  </a:gsLst>
                  <a:lin ang="5400000" scaled="0"/>
                </a:gradFill>
                <a:latin typeface="Segoe Light" pitchFamily="34" charset="0"/>
              </a:rPr>
              <a:t>AvePoint</a:t>
            </a:r>
            <a:endParaRPr lang="en-US" sz="2200" spc="-150" dirty="0" smtClean="0">
              <a:gradFill>
                <a:gsLst>
                  <a:gs pos="0">
                    <a:srgbClr val="FFFFFF"/>
                  </a:gs>
                  <a:gs pos="100000">
                    <a:srgbClr val="FFFFFF"/>
                  </a:gs>
                </a:gsLst>
                <a:lin ang="5400000" scaled="0"/>
              </a:gradFill>
              <a:latin typeface="Segoe Light" pitchFamily="34" charset="0"/>
            </a:endParaRPr>
          </a:p>
        </p:txBody>
      </p:sp>
      <p:sp>
        <p:nvSpPr>
          <p:cNvPr id="8" name="Rectangle 7"/>
          <p:cNvSpPr/>
          <p:nvPr/>
        </p:nvSpPr>
        <p:spPr bwMode="auto">
          <a:xfrm>
            <a:off x="5518150" y="3418390"/>
            <a:ext cx="1219200" cy="1219200"/>
          </a:xfrm>
          <a:prstGeom prst="rect">
            <a:avLst/>
          </a:prstGeom>
          <a:solidFill>
            <a:srgbClr val="BFBFBF"/>
          </a:solidFill>
          <a:ln>
            <a:no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spc="-150" dirty="0" smtClean="0">
              <a:gradFill>
                <a:gsLst>
                  <a:gs pos="0">
                    <a:srgbClr val="FFFFFF"/>
                  </a:gs>
                  <a:gs pos="100000">
                    <a:srgbClr val="FFFFFF"/>
                  </a:gs>
                </a:gsLst>
                <a:lin ang="5400000" scaled="0"/>
              </a:gradFill>
              <a:latin typeface="Segoe Light" pitchFamily="34" charset="0"/>
            </a:endParaRPr>
          </a:p>
          <a:p>
            <a:pPr algn="ctr" defTabSz="914099" fontAlgn="base">
              <a:spcBef>
                <a:spcPct val="0"/>
              </a:spcBef>
              <a:spcAft>
                <a:spcPct val="0"/>
              </a:spcAft>
            </a:pPr>
            <a:endParaRPr lang="en-US" sz="2200" spc="-150" dirty="0">
              <a:gradFill>
                <a:gsLst>
                  <a:gs pos="0">
                    <a:srgbClr val="FFFFFF"/>
                  </a:gs>
                  <a:gs pos="100000">
                    <a:srgbClr val="FFFFFF"/>
                  </a:gs>
                </a:gsLst>
                <a:lin ang="5400000" scaled="0"/>
              </a:gradFill>
              <a:latin typeface="Segoe Light" pitchFamily="34" charset="0"/>
            </a:endParaRPr>
          </a:p>
          <a:p>
            <a:pPr algn="ctr" defTabSz="914099" fontAlgn="base">
              <a:spcBef>
                <a:spcPct val="0"/>
              </a:spcBef>
              <a:spcAft>
                <a:spcPct val="0"/>
              </a:spcAft>
            </a:pPr>
            <a:endParaRPr lang="en-US" sz="2200" spc="-150" dirty="0" smtClean="0">
              <a:gradFill>
                <a:gsLst>
                  <a:gs pos="0">
                    <a:srgbClr val="FFFFFF"/>
                  </a:gs>
                  <a:gs pos="100000">
                    <a:srgbClr val="FFFFFF"/>
                  </a:gs>
                </a:gsLst>
                <a:lin ang="5400000" scaled="0"/>
              </a:gradFill>
              <a:latin typeface="Segoe Light" pitchFamily="34" charset="0"/>
            </a:endParaRPr>
          </a:p>
          <a:p>
            <a:pPr algn="ctr" defTabSz="914099" fontAlgn="base">
              <a:spcBef>
                <a:spcPct val="0"/>
              </a:spcBef>
              <a:spcAft>
                <a:spcPct val="0"/>
              </a:spcAft>
            </a:pPr>
            <a:r>
              <a:rPr lang="en-US" sz="2200" spc="-150" dirty="0" err="1" smtClean="0">
                <a:gradFill>
                  <a:gsLst>
                    <a:gs pos="0">
                      <a:srgbClr val="FFFFFF"/>
                    </a:gs>
                    <a:gs pos="100000">
                      <a:srgbClr val="FFFFFF"/>
                    </a:gs>
                  </a:gsLst>
                  <a:lin ang="5400000" scaled="0"/>
                </a:gradFill>
                <a:latin typeface="Segoe Light" pitchFamily="34" charset="0"/>
              </a:rPr>
              <a:t>Axceler</a:t>
            </a:r>
            <a:endParaRPr lang="en-US" sz="2200" spc="-150" dirty="0" smtClean="0">
              <a:gradFill>
                <a:gsLst>
                  <a:gs pos="0">
                    <a:srgbClr val="FFFFFF"/>
                  </a:gs>
                  <a:gs pos="100000">
                    <a:srgbClr val="FFFFFF"/>
                  </a:gs>
                </a:gsLst>
                <a:lin ang="5400000" scaled="0"/>
              </a:gradFill>
              <a:latin typeface="Segoe Light" pitchFamily="34" charset="0"/>
            </a:endParaRPr>
          </a:p>
        </p:txBody>
      </p:sp>
      <p:sp>
        <p:nvSpPr>
          <p:cNvPr id="9" name="Rectangle 8"/>
          <p:cNvSpPr/>
          <p:nvPr/>
        </p:nvSpPr>
        <p:spPr bwMode="auto">
          <a:xfrm>
            <a:off x="7143750" y="3429000"/>
            <a:ext cx="1219200" cy="1219200"/>
          </a:xfrm>
          <a:prstGeom prst="rect">
            <a:avLst/>
          </a:prstGeom>
          <a:solidFill>
            <a:srgbClr val="BFBFBF"/>
          </a:solidFill>
          <a:ln>
            <a:no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1400" spc="-150" dirty="0" smtClean="0">
              <a:gradFill>
                <a:gsLst>
                  <a:gs pos="0">
                    <a:srgbClr val="FFFFFF"/>
                  </a:gs>
                  <a:gs pos="100000">
                    <a:srgbClr val="FFFFFF"/>
                  </a:gs>
                </a:gsLst>
                <a:lin ang="5400000" scaled="0"/>
              </a:gradFill>
              <a:latin typeface="Segoe Light" pitchFamily="34" charset="0"/>
            </a:endParaRPr>
          </a:p>
          <a:p>
            <a:pPr algn="ctr" defTabSz="914099" fontAlgn="base">
              <a:spcBef>
                <a:spcPct val="0"/>
              </a:spcBef>
              <a:spcAft>
                <a:spcPct val="0"/>
              </a:spcAft>
            </a:pPr>
            <a:endParaRPr lang="en-US" sz="1400" spc="-150" dirty="0">
              <a:gradFill>
                <a:gsLst>
                  <a:gs pos="0">
                    <a:srgbClr val="FFFFFF"/>
                  </a:gs>
                  <a:gs pos="100000">
                    <a:srgbClr val="FFFFFF"/>
                  </a:gs>
                </a:gsLst>
                <a:lin ang="5400000" scaled="0"/>
              </a:gradFill>
              <a:latin typeface="Segoe Light" pitchFamily="34" charset="0"/>
            </a:endParaRPr>
          </a:p>
          <a:p>
            <a:pPr algn="ctr" defTabSz="914099" fontAlgn="base">
              <a:spcBef>
                <a:spcPct val="0"/>
              </a:spcBef>
              <a:spcAft>
                <a:spcPct val="0"/>
              </a:spcAft>
            </a:pPr>
            <a:endParaRPr lang="en-US" sz="1400" spc="-150" dirty="0" smtClean="0">
              <a:gradFill>
                <a:gsLst>
                  <a:gs pos="0">
                    <a:srgbClr val="FFFFFF"/>
                  </a:gs>
                  <a:gs pos="100000">
                    <a:srgbClr val="FFFFFF"/>
                  </a:gs>
                </a:gsLst>
                <a:lin ang="5400000" scaled="0"/>
              </a:gradFill>
              <a:latin typeface="Segoe Light" pitchFamily="34" charset="0"/>
            </a:endParaRPr>
          </a:p>
          <a:p>
            <a:pPr algn="ctr" defTabSz="914099" fontAlgn="base">
              <a:spcBef>
                <a:spcPct val="0"/>
              </a:spcBef>
              <a:spcAft>
                <a:spcPct val="0"/>
              </a:spcAft>
            </a:pPr>
            <a:r>
              <a:rPr lang="en-US" spc="-150" dirty="0" smtClean="0">
                <a:gradFill>
                  <a:gsLst>
                    <a:gs pos="0">
                      <a:srgbClr val="FFFFFF"/>
                    </a:gs>
                    <a:gs pos="100000">
                      <a:srgbClr val="FFFFFF"/>
                    </a:gs>
                  </a:gsLst>
                  <a:lin ang="5400000" scaled="0"/>
                </a:gradFill>
                <a:latin typeface="Segoe Light" pitchFamily="34" charset="0"/>
              </a:rPr>
              <a:t>B2B Technologies</a:t>
            </a:r>
          </a:p>
        </p:txBody>
      </p:sp>
      <p:sp>
        <p:nvSpPr>
          <p:cNvPr id="10" name="Rectangle 9"/>
          <p:cNvSpPr/>
          <p:nvPr/>
        </p:nvSpPr>
        <p:spPr bwMode="auto">
          <a:xfrm>
            <a:off x="2266950" y="4953000"/>
            <a:ext cx="1219200" cy="1219200"/>
          </a:xfrm>
          <a:prstGeom prst="rect">
            <a:avLst/>
          </a:prstGeom>
          <a:solidFill>
            <a:srgbClr val="BFBFBF"/>
          </a:solidFill>
          <a:ln>
            <a:no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spc="-150" dirty="0" smtClean="0">
              <a:gradFill>
                <a:gsLst>
                  <a:gs pos="0">
                    <a:srgbClr val="FFFFFF"/>
                  </a:gs>
                  <a:gs pos="100000">
                    <a:srgbClr val="FFFFFF"/>
                  </a:gs>
                </a:gsLst>
                <a:lin ang="5400000" scaled="0"/>
              </a:gradFill>
              <a:latin typeface="Segoe Light" pitchFamily="34" charset="0"/>
            </a:endParaRPr>
          </a:p>
          <a:p>
            <a:pPr algn="ctr" defTabSz="914099" fontAlgn="base">
              <a:spcBef>
                <a:spcPct val="0"/>
              </a:spcBef>
              <a:spcAft>
                <a:spcPct val="0"/>
              </a:spcAft>
            </a:pPr>
            <a:endParaRPr lang="en-US" sz="2200" spc="-150" dirty="0">
              <a:gradFill>
                <a:gsLst>
                  <a:gs pos="0">
                    <a:srgbClr val="FFFFFF"/>
                  </a:gs>
                  <a:gs pos="100000">
                    <a:srgbClr val="FFFFFF"/>
                  </a:gs>
                </a:gsLst>
                <a:lin ang="5400000" scaled="0"/>
              </a:gradFill>
              <a:latin typeface="Segoe Light" pitchFamily="34" charset="0"/>
            </a:endParaRPr>
          </a:p>
          <a:p>
            <a:pPr algn="ctr" defTabSz="914099" fontAlgn="base">
              <a:spcBef>
                <a:spcPct val="0"/>
              </a:spcBef>
              <a:spcAft>
                <a:spcPct val="0"/>
              </a:spcAft>
            </a:pPr>
            <a:endParaRPr lang="en-US" sz="2200" spc="-150" dirty="0" smtClean="0">
              <a:gradFill>
                <a:gsLst>
                  <a:gs pos="0">
                    <a:srgbClr val="FFFFFF"/>
                  </a:gs>
                  <a:gs pos="100000">
                    <a:srgbClr val="FFFFFF"/>
                  </a:gs>
                </a:gsLst>
                <a:lin ang="5400000" scaled="0"/>
              </a:gradFill>
              <a:latin typeface="Segoe Light" pitchFamily="34" charset="0"/>
            </a:endParaRPr>
          </a:p>
          <a:p>
            <a:pPr algn="ctr" defTabSz="914099" fontAlgn="base">
              <a:spcBef>
                <a:spcPct val="0"/>
              </a:spcBef>
              <a:spcAft>
                <a:spcPct val="0"/>
              </a:spcAft>
            </a:pPr>
            <a:r>
              <a:rPr lang="en-US" sz="2200" spc="-150" dirty="0" err="1" smtClean="0">
                <a:gradFill>
                  <a:gsLst>
                    <a:gs pos="0">
                      <a:srgbClr val="FFFFFF"/>
                    </a:gs>
                    <a:gs pos="100000">
                      <a:srgbClr val="FFFFFF"/>
                    </a:gs>
                  </a:gsLst>
                  <a:lin ang="5400000" scaled="0"/>
                </a:gradFill>
                <a:latin typeface="Segoe Light" pitchFamily="34" charset="0"/>
              </a:rPr>
              <a:t>Medseek</a:t>
            </a:r>
            <a:endParaRPr lang="en-US" sz="2200" spc="-150" dirty="0" smtClean="0">
              <a:gradFill>
                <a:gsLst>
                  <a:gs pos="0">
                    <a:srgbClr val="FFFFFF"/>
                  </a:gs>
                  <a:gs pos="100000">
                    <a:srgbClr val="FFFFFF"/>
                  </a:gs>
                </a:gsLst>
                <a:lin ang="5400000" scaled="0"/>
              </a:gradFill>
              <a:latin typeface="Segoe Light" pitchFamily="34" charset="0"/>
            </a:endParaRPr>
          </a:p>
        </p:txBody>
      </p:sp>
      <p:sp>
        <p:nvSpPr>
          <p:cNvPr id="11" name="Rectangle 10"/>
          <p:cNvSpPr/>
          <p:nvPr/>
        </p:nvSpPr>
        <p:spPr bwMode="auto">
          <a:xfrm>
            <a:off x="3892550" y="4953000"/>
            <a:ext cx="1219200" cy="1219200"/>
          </a:xfrm>
          <a:prstGeom prst="rect">
            <a:avLst/>
          </a:prstGeom>
          <a:solidFill>
            <a:srgbClr val="BFBFBF"/>
          </a:solidFill>
          <a:ln>
            <a:no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spc="-150" dirty="0" smtClean="0">
              <a:gradFill>
                <a:gsLst>
                  <a:gs pos="0">
                    <a:srgbClr val="FFFFFF"/>
                  </a:gs>
                  <a:gs pos="100000">
                    <a:srgbClr val="FFFFFF"/>
                  </a:gs>
                </a:gsLst>
                <a:lin ang="5400000" scaled="0"/>
              </a:gradFill>
              <a:latin typeface="Segoe Light" pitchFamily="34" charset="0"/>
            </a:endParaRPr>
          </a:p>
          <a:p>
            <a:pPr algn="ctr" defTabSz="914099" fontAlgn="base">
              <a:spcBef>
                <a:spcPct val="0"/>
              </a:spcBef>
              <a:spcAft>
                <a:spcPct val="0"/>
              </a:spcAft>
            </a:pPr>
            <a:endParaRPr lang="en-US" sz="2200" spc="-150" dirty="0">
              <a:gradFill>
                <a:gsLst>
                  <a:gs pos="0">
                    <a:srgbClr val="FFFFFF"/>
                  </a:gs>
                  <a:gs pos="100000">
                    <a:srgbClr val="FFFFFF"/>
                  </a:gs>
                </a:gsLst>
                <a:lin ang="5400000" scaled="0"/>
              </a:gradFill>
              <a:latin typeface="Segoe Light" pitchFamily="34" charset="0"/>
            </a:endParaRPr>
          </a:p>
          <a:p>
            <a:pPr algn="ctr" defTabSz="914099" fontAlgn="base">
              <a:spcBef>
                <a:spcPct val="0"/>
              </a:spcBef>
              <a:spcAft>
                <a:spcPct val="0"/>
              </a:spcAft>
            </a:pPr>
            <a:endParaRPr lang="en-US" sz="2200" spc="-150" dirty="0" smtClean="0">
              <a:gradFill>
                <a:gsLst>
                  <a:gs pos="0">
                    <a:srgbClr val="FFFFFF"/>
                  </a:gs>
                  <a:gs pos="100000">
                    <a:srgbClr val="FFFFFF"/>
                  </a:gs>
                </a:gsLst>
                <a:lin ang="5400000" scaled="0"/>
              </a:gradFill>
              <a:latin typeface="Segoe Light" pitchFamily="34" charset="0"/>
            </a:endParaRPr>
          </a:p>
          <a:p>
            <a:pPr algn="ctr" defTabSz="914099" fontAlgn="base">
              <a:spcBef>
                <a:spcPct val="0"/>
              </a:spcBef>
              <a:spcAft>
                <a:spcPct val="0"/>
              </a:spcAft>
            </a:pPr>
            <a:r>
              <a:rPr lang="en-US" sz="2200" spc="-150" dirty="0" err="1" smtClean="0">
                <a:gradFill>
                  <a:gsLst>
                    <a:gs pos="0">
                      <a:srgbClr val="FFFFFF"/>
                    </a:gs>
                    <a:gs pos="100000">
                      <a:srgbClr val="FFFFFF"/>
                    </a:gs>
                  </a:gsLst>
                  <a:lin ang="5400000" scaled="0"/>
                </a:gradFill>
                <a:latin typeface="Segoe Light" pitchFamily="34" charset="0"/>
              </a:rPr>
              <a:t>Metalogix</a:t>
            </a:r>
            <a:endParaRPr lang="en-US" sz="2200" spc="-150" dirty="0" smtClean="0">
              <a:gradFill>
                <a:gsLst>
                  <a:gs pos="0">
                    <a:srgbClr val="FFFFFF"/>
                  </a:gs>
                  <a:gs pos="100000">
                    <a:srgbClr val="FFFFFF"/>
                  </a:gs>
                </a:gsLst>
                <a:lin ang="5400000" scaled="0"/>
              </a:gradFill>
              <a:latin typeface="Segoe Light" pitchFamily="34" charset="0"/>
            </a:endParaRPr>
          </a:p>
        </p:txBody>
      </p:sp>
      <p:sp>
        <p:nvSpPr>
          <p:cNvPr id="15" name="Rectangle 14"/>
          <p:cNvSpPr/>
          <p:nvPr/>
        </p:nvSpPr>
        <p:spPr bwMode="auto">
          <a:xfrm>
            <a:off x="5518150" y="4942390"/>
            <a:ext cx="1219200" cy="1219200"/>
          </a:xfrm>
          <a:prstGeom prst="rect">
            <a:avLst/>
          </a:prstGeom>
          <a:solidFill>
            <a:srgbClr val="BFBFBF"/>
          </a:solidFill>
          <a:ln>
            <a:no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spc="-150" dirty="0" smtClean="0">
              <a:gradFill>
                <a:gsLst>
                  <a:gs pos="0">
                    <a:srgbClr val="FFFFFF"/>
                  </a:gs>
                  <a:gs pos="100000">
                    <a:srgbClr val="FFFFFF"/>
                  </a:gs>
                </a:gsLst>
                <a:lin ang="5400000" scaled="0"/>
              </a:gradFill>
              <a:latin typeface="Segoe Light" pitchFamily="34" charset="0"/>
            </a:endParaRPr>
          </a:p>
          <a:p>
            <a:pPr algn="ctr" defTabSz="914099" fontAlgn="base">
              <a:spcBef>
                <a:spcPct val="0"/>
              </a:spcBef>
              <a:spcAft>
                <a:spcPct val="0"/>
              </a:spcAft>
            </a:pPr>
            <a:endParaRPr lang="en-US" sz="2200" spc="-150" dirty="0">
              <a:gradFill>
                <a:gsLst>
                  <a:gs pos="0">
                    <a:srgbClr val="FFFFFF"/>
                  </a:gs>
                  <a:gs pos="100000">
                    <a:srgbClr val="FFFFFF"/>
                  </a:gs>
                </a:gsLst>
                <a:lin ang="5400000" scaled="0"/>
              </a:gradFill>
              <a:latin typeface="Segoe Light" pitchFamily="34" charset="0"/>
            </a:endParaRPr>
          </a:p>
          <a:p>
            <a:pPr algn="ctr" defTabSz="914099" fontAlgn="base">
              <a:spcBef>
                <a:spcPct val="0"/>
              </a:spcBef>
              <a:spcAft>
                <a:spcPct val="0"/>
              </a:spcAft>
            </a:pPr>
            <a:r>
              <a:rPr lang="en-US" sz="2200" spc="-150" dirty="0" smtClean="0">
                <a:gradFill>
                  <a:gsLst>
                    <a:gs pos="0">
                      <a:srgbClr val="FFFFFF"/>
                    </a:gs>
                    <a:gs pos="100000">
                      <a:srgbClr val="FFFFFF"/>
                    </a:gs>
                  </a:gsLst>
                  <a:lin ang="5400000" scaled="0"/>
                </a:gradFill>
                <a:latin typeface="Segoe Light" pitchFamily="34" charset="0"/>
              </a:rPr>
              <a:t>Quest Software</a:t>
            </a:r>
          </a:p>
        </p:txBody>
      </p:sp>
      <p:sp>
        <p:nvSpPr>
          <p:cNvPr id="16" name="Rectangle 15"/>
          <p:cNvSpPr/>
          <p:nvPr/>
        </p:nvSpPr>
        <p:spPr bwMode="auto">
          <a:xfrm>
            <a:off x="7143750" y="4953000"/>
            <a:ext cx="1219200" cy="1219200"/>
          </a:xfrm>
          <a:prstGeom prst="rect">
            <a:avLst/>
          </a:prstGeom>
          <a:solidFill>
            <a:srgbClr val="BFBFBF"/>
          </a:solidFill>
          <a:ln>
            <a:no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spc="-150" dirty="0" smtClean="0">
              <a:gradFill>
                <a:gsLst>
                  <a:gs pos="0">
                    <a:srgbClr val="FFFFFF"/>
                  </a:gs>
                  <a:gs pos="100000">
                    <a:srgbClr val="FFFFFF"/>
                  </a:gs>
                </a:gsLst>
                <a:lin ang="5400000" scaled="0"/>
              </a:gradFill>
              <a:latin typeface="Segoe Light" pitchFamily="34" charset="0"/>
            </a:endParaRPr>
          </a:p>
          <a:p>
            <a:pPr algn="ctr" defTabSz="914099" fontAlgn="base">
              <a:spcBef>
                <a:spcPct val="0"/>
              </a:spcBef>
              <a:spcAft>
                <a:spcPct val="0"/>
              </a:spcAft>
            </a:pPr>
            <a:endParaRPr lang="en-US" sz="2200" spc="-150" dirty="0">
              <a:gradFill>
                <a:gsLst>
                  <a:gs pos="0">
                    <a:srgbClr val="FFFFFF"/>
                  </a:gs>
                  <a:gs pos="100000">
                    <a:srgbClr val="FFFFFF"/>
                  </a:gs>
                </a:gsLst>
                <a:lin ang="5400000" scaled="0"/>
              </a:gradFill>
              <a:latin typeface="Segoe Light" pitchFamily="34" charset="0"/>
            </a:endParaRPr>
          </a:p>
          <a:p>
            <a:pPr algn="ctr" defTabSz="914099" fontAlgn="base">
              <a:spcBef>
                <a:spcPct val="0"/>
              </a:spcBef>
              <a:spcAft>
                <a:spcPct val="0"/>
              </a:spcAft>
            </a:pPr>
            <a:endParaRPr lang="en-US" sz="2200" spc="-150" dirty="0" smtClean="0">
              <a:gradFill>
                <a:gsLst>
                  <a:gs pos="0">
                    <a:srgbClr val="FFFFFF"/>
                  </a:gs>
                  <a:gs pos="100000">
                    <a:srgbClr val="FFFFFF"/>
                  </a:gs>
                </a:gsLst>
                <a:lin ang="5400000" scaled="0"/>
              </a:gradFill>
              <a:latin typeface="Segoe Light" pitchFamily="34" charset="0"/>
            </a:endParaRPr>
          </a:p>
          <a:p>
            <a:pPr algn="ctr" defTabSz="914099" fontAlgn="base">
              <a:spcBef>
                <a:spcPct val="0"/>
              </a:spcBef>
              <a:spcAft>
                <a:spcPct val="0"/>
              </a:spcAft>
            </a:pPr>
            <a:r>
              <a:rPr lang="en-US" sz="2200" spc="-150" dirty="0" smtClean="0">
                <a:gradFill>
                  <a:gsLst>
                    <a:gs pos="0">
                      <a:srgbClr val="FFFFFF"/>
                    </a:gs>
                    <a:gs pos="100000">
                      <a:srgbClr val="FFFFFF"/>
                    </a:gs>
                  </a:gsLst>
                  <a:lin ang="5400000" scaled="0"/>
                </a:gradFill>
                <a:latin typeface="Segoe Light" pitchFamily="34" charset="0"/>
              </a:rPr>
              <a:t>RDA</a:t>
            </a:r>
          </a:p>
        </p:txBody>
      </p:sp>
      <p:pic>
        <p:nvPicPr>
          <p:cNvPr id="14" name="Picture 1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81000" y="1447800"/>
            <a:ext cx="1562100" cy="1514475"/>
          </a:xfrm>
          <a:prstGeom prst="rect">
            <a:avLst/>
          </a:prstGeom>
        </p:spPr>
      </p:pic>
      <p:sp>
        <p:nvSpPr>
          <p:cNvPr id="17" name="Rectangle 16"/>
          <p:cNvSpPr/>
          <p:nvPr/>
        </p:nvSpPr>
        <p:spPr bwMode="auto">
          <a:xfrm>
            <a:off x="685800" y="3429000"/>
            <a:ext cx="1219200" cy="1219200"/>
          </a:xfrm>
          <a:prstGeom prst="rect">
            <a:avLst/>
          </a:prstGeom>
          <a:solidFill>
            <a:srgbClr val="BFBFBF"/>
          </a:solidFill>
          <a:ln>
            <a:no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spc="-150" dirty="0" smtClean="0">
              <a:gradFill>
                <a:gsLst>
                  <a:gs pos="0">
                    <a:srgbClr val="FFFFFF"/>
                  </a:gs>
                  <a:gs pos="100000">
                    <a:srgbClr val="FFFFFF"/>
                  </a:gs>
                </a:gsLst>
                <a:lin ang="5400000" scaled="0"/>
              </a:gradFill>
              <a:latin typeface="Segoe Light" pitchFamily="34" charset="0"/>
            </a:endParaRPr>
          </a:p>
          <a:p>
            <a:pPr algn="ctr" defTabSz="914099" fontAlgn="base">
              <a:spcBef>
                <a:spcPct val="0"/>
              </a:spcBef>
              <a:spcAft>
                <a:spcPct val="0"/>
              </a:spcAft>
            </a:pPr>
            <a:endParaRPr lang="en-US" sz="2200" spc="-150" dirty="0">
              <a:gradFill>
                <a:gsLst>
                  <a:gs pos="0">
                    <a:srgbClr val="FFFFFF"/>
                  </a:gs>
                  <a:gs pos="100000">
                    <a:srgbClr val="FFFFFF"/>
                  </a:gs>
                </a:gsLst>
                <a:lin ang="5400000" scaled="0"/>
              </a:gradFill>
              <a:latin typeface="Segoe Light" pitchFamily="34" charset="0"/>
            </a:endParaRPr>
          </a:p>
          <a:p>
            <a:pPr algn="ctr" defTabSz="914099" fontAlgn="base">
              <a:spcBef>
                <a:spcPct val="0"/>
              </a:spcBef>
              <a:spcAft>
                <a:spcPct val="0"/>
              </a:spcAft>
            </a:pPr>
            <a:r>
              <a:rPr lang="en-US" sz="2200" spc="-150" dirty="0" err="1" smtClean="0">
                <a:gradFill>
                  <a:gsLst>
                    <a:gs pos="0">
                      <a:srgbClr val="FFFFFF"/>
                    </a:gs>
                    <a:gs pos="100000">
                      <a:srgbClr val="FFFFFF"/>
                    </a:gs>
                  </a:gsLst>
                  <a:lin ang="5400000" scaled="0"/>
                </a:gradFill>
                <a:latin typeface="Segoe Light" pitchFamily="34" charset="0"/>
              </a:rPr>
              <a:t>Arke</a:t>
            </a:r>
            <a:r>
              <a:rPr lang="en-US" sz="2200" spc="-150" dirty="0" smtClean="0">
                <a:gradFill>
                  <a:gsLst>
                    <a:gs pos="0">
                      <a:srgbClr val="FFFFFF"/>
                    </a:gs>
                    <a:gs pos="100000">
                      <a:srgbClr val="FFFFFF"/>
                    </a:gs>
                  </a:gsLst>
                  <a:lin ang="5400000" scaled="0"/>
                </a:gradFill>
                <a:latin typeface="Segoe Light" pitchFamily="34" charset="0"/>
              </a:rPr>
              <a:t> Systems</a:t>
            </a:r>
          </a:p>
        </p:txBody>
      </p:sp>
      <p:sp>
        <p:nvSpPr>
          <p:cNvPr id="18" name="Rectangle 17"/>
          <p:cNvSpPr/>
          <p:nvPr/>
        </p:nvSpPr>
        <p:spPr bwMode="auto">
          <a:xfrm>
            <a:off x="685800" y="4953000"/>
            <a:ext cx="1219200" cy="1219200"/>
          </a:xfrm>
          <a:prstGeom prst="rect">
            <a:avLst/>
          </a:prstGeom>
          <a:solidFill>
            <a:srgbClr val="BFBFBF"/>
          </a:solidFill>
          <a:ln>
            <a:no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spc="-150" dirty="0" smtClean="0">
              <a:gradFill>
                <a:gsLst>
                  <a:gs pos="0">
                    <a:srgbClr val="FFFFFF"/>
                  </a:gs>
                  <a:gs pos="100000">
                    <a:srgbClr val="FFFFFF"/>
                  </a:gs>
                </a:gsLst>
                <a:lin ang="5400000" scaled="0"/>
              </a:gradFill>
              <a:latin typeface="Segoe Light" pitchFamily="34" charset="0"/>
            </a:endParaRPr>
          </a:p>
          <a:p>
            <a:pPr algn="ctr" defTabSz="914099" fontAlgn="base">
              <a:spcBef>
                <a:spcPct val="0"/>
              </a:spcBef>
              <a:spcAft>
                <a:spcPct val="0"/>
              </a:spcAft>
            </a:pPr>
            <a:endParaRPr lang="en-US" sz="2200" spc="-150" dirty="0">
              <a:gradFill>
                <a:gsLst>
                  <a:gs pos="0">
                    <a:srgbClr val="FFFFFF"/>
                  </a:gs>
                  <a:gs pos="100000">
                    <a:srgbClr val="FFFFFF"/>
                  </a:gs>
                </a:gsLst>
                <a:lin ang="5400000" scaled="0"/>
              </a:gradFill>
              <a:latin typeface="Segoe Light" pitchFamily="34" charset="0"/>
            </a:endParaRPr>
          </a:p>
          <a:p>
            <a:pPr algn="ctr" defTabSz="914099" fontAlgn="base">
              <a:spcBef>
                <a:spcPct val="0"/>
              </a:spcBef>
              <a:spcAft>
                <a:spcPct val="0"/>
              </a:spcAft>
            </a:pPr>
            <a:endParaRPr lang="en-US" sz="2200" spc="-150" dirty="0" smtClean="0">
              <a:gradFill>
                <a:gsLst>
                  <a:gs pos="0">
                    <a:srgbClr val="FFFFFF"/>
                  </a:gs>
                  <a:gs pos="100000">
                    <a:srgbClr val="FFFFFF"/>
                  </a:gs>
                </a:gsLst>
                <a:lin ang="5400000" scaled="0"/>
              </a:gradFill>
              <a:latin typeface="Segoe Light" pitchFamily="34" charset="0"/>
            </a:endParaRPr>
          </a:p>
          <a:p>
            <a:pPr algn="ctr" defTabSz="914099" fontAlgn="base">
              <a:spcBef>
                <a:spcPct val="0"/>
              </a:spcBef>
              <a:spcAft>
                <a:spcPct val="0"/>
              </a:spcAft>
            </a:pPr>
            <a:r>
              <a:rPr lang="en-US" sz="2200" spc="-150" dirty="0" err="1" smtClean="0">
                <a:gradFill>
                  <a:gsLst>
                    <a:gs pos="0">
                      <a:srgbClr val="FFFFFF"/>
                    </a:gs>
                    <a:gs pos="100000">
                      <a:srgbClr val="FFFFFF"/>
                    </a:gs>
                  </a:gsLst>
                  <a:lin ang="5400000" scaled="0"/>
                </a:gradFill>
                <a:latin typeface="Segoe Light" pitchFamily="34" charset="0"/>
              </a:rPr>
              <a:t>BitWizards</a:t>
            </a:r>
            <a:endParaRPr lang="en-US" sz="2200" spc="-150" dirty="0" smtClean="0">
              <a:gradFill>
                <a:gsLst>
                  <a:gs pos="0">
                    <a:srgbClr val="FFFFFF"/>
                  </a:gs>
                  <a:gs pos="100000">
                    <a:srgbClr val="FFFFFF"/>
                  </a:gs>
                </a:gsLst>
                <a:lin ang="5400000" scaled="0"/>
              </a:gradFill>
              <a:latin typeface="Segoe Light" pitchFamily="34" charset="0"/>
            </a:endParaRPr>
          </a:p>
        </p:txBody>
      </p:sp>
      <p:pic>
        <p:nvPicPr>
          <p:cNvPr id="4098" name="Picture 2" descr="Picture">
            <a:hlinkClick r:id="rId3"/>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a:stretch/>
        </p:blipFill>
        <p:spPr bwMode="auto">
          <a:xfrm>
            <a:off x="723900" y="3467100"/>
            <a:ext cx="1143000" cy="933450"/>
          </a:xfrm>
          <a:prstGeom prst="rect">
            <a:avLst/>
          </a:prstGeom>
          <a:noFill/>
          <a:extLst>
            <a:ext uri="{909E8E84-426E-40DD-AFC4-6F175D3DCCD1}">
              <a14:hiddenFill xmlns:a14="http://schemas.microsoft.com/office/drawing/2010/main">
                <a:solidFill>
                  <a:srgbClr val="FFFFFF"/>
                </a:solidFill>
              </a14:hiddenFill>
            </a:ext>
          </a:extLst>
        </p:spPr>
      </p:pic>
      <p:pic>
        <p:nvPicPr>
          <p:cNvPr id="4100" name="Picture 4" descr="Picture">
            <a:hlinkClick r:id="rId5"/>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300514" y="3620690"/>
            <a:ext cx="1143000" cy="428626"/>
          </a:xfrm>
          <a:prstGeom prst="rect">
            <a:avLst/>
          </a:prstGeom>
          <a:noFill/>
          <a:extLst>
            <a:ext uri="{909E8E84-426E-40DD-AFC4-6F175D3DCCD1}">
              <a14:hiddenFill xmlns:a14="http://schemas.microsoft.com/office/drawing/2010/main">
                <a:solidFill>
                  <a:srgbClr val="FFFFFF"/>
                </a:solidFill>
              </a14:hiddenFill>
            </a:ext>
          </a:extLst>
        </p:spPr>
      </p:pic>
      <p:pic>
        <p:nvPicPr>
          <p:cNvPr id="4102" name="Picture 6" descr="Picture">
            <a:hlinkClick r:id="rId7"/>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930650" y="3656409"/>
            <a:ext cx="1143000" cy="357188"/>
          </a:xfrm>
          <a:prstGeom prst="rect">
            <a:avLst/>
          </a:prstGeom>
          <a:noFill/>
          <a:extLst>
            <a:ext uri="{909E8E84-426E-40DD-AFC4-6F175D3DCCD1}">
              <a14:hiddenFill xmlns:a14="http://schemas.microsoft.com/office/drawing/2010/main">
                <a:solidFill>
                  <a:srgbClr val="FFFFFF"/>
                </a:solidFill>
              </a14:hiddenFill>
            </a:ext>
          </a:extLst>
        </p:spPr>
      </p:pic>
      <p:pic>
        <p:nvPicPr>
          <p:cNvPr id="4104" name="Picture 8" descr="Picture">
            <a:hlinkClick r:id="rId9"/>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5556250" y="3584972"/>
            <a:ext cx="1143000" cy="500063"/>
          </a:xfrm>
          <a:prstGeom prst="rect">
            <a:avLst/>
          </a:prstGeom>
          <a:noFill/>
          <a:extLst>
            <a:ext uri="{909E8E84-426E-40DD-AFC4-6F175D3DCCD1}">
              <a14:hiddenFill xmlns:a14="http://schemas.microsoft.com/office/drawing/2010/main">
                <a:solidFill>
                  <a:srgbClr val="FFFFFF"/>
                </a:solidFill>
              </a14:hiddenFill>
            </a:ext>
          </a:extLst>
        </p:spPr>
      </p:pic>
      <p:pic>
        <p:nvPicPr>
          <p:cNvPr id="4106" name="Picture 10" descr="Picture">
            <a:hlinkClick r:id="rId11"/>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7181850" y="3581400"/>
            <a:ext cx="1143000" cy="507207"/>
          </a:xfrm>
          <a:prstGeom prst="rect">
            <a:avLst/>
          </a:prstGeom>
          <a:noFill/>
          <a:extLst>
            <a:ext uri="{909E8E84-426E-40DD-AFC4-6F175D3DCCD1}">
              <a14:hiddenFill xmlns:a14="http://schemas.microsoft.com/office/drawing/2010/main">
                <a:solidFill>
                  <a:srgbClr val="FFFFFF"/>
                </a:solidFill>
              </a14:hiddenFill>
            </a:ext>
          </a:extLst>
        </p:spPr>
      </p:pic>
      <p:pic>
        <p:nvPicPr>
          <p:cNvPr id="4108" name="Picture 12" descr="Picture">
            <a:hlinkClick r:id="rId13"/>
          </p:cNvPr>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723900" y="5199597"/>
            <a:ext cx="1143000" cy="254810"/>
          </a:xfrm>
          <a:prstGeom prst="rect">
            <a:avLst/>
          </a:prstGeom>
          <a:noFill/>
          <a:extLst>
            <a:ext uri="{909E8E84-426E-40DD-AFC4-6F175D3DCCD1}">
              <a14:hiddenFill xmlns:a14="http://schemas.microsoft.com/office/drawing/2010/main">
                <a:solidFill>
                  <a:srgbClr val="FFFFFF"/>
                </a:solidFill>
              </a14:hiddenFill>
            </a:ext>
          </a:extLst>
        </p:spPr>
      </p:pic>
      <p:pic>
        <p:nvPicPr>
          <p:cNvPr id="4110" name="Picture 14" descr="Picture">
            <a:hlinkClick r:id="rId15"/>
          </p:cNvPr>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2305050" y="5230562"/>
            <a:ext cx="1143000" cy="192881"/>
          </a:xfrm>
          <a:prstGeom prst="rect">
            <a:avLst/>
          </a:prstGeom>
          <a:noFill/>
          <a:extLst>
            <a:ext uri="{909E8E84-426E-40DD-AFC4-6F175D3DCCD1}">
              <a14:hiddenFill xmlns:a14="http://schemas.microsoft.com/office/drawing/2010/main">
                <a:solidFill>
                  <a:srgbClr val="FFFFFF"/>
                </a:solidFill>
              </a14:hiddenFill>
            </a:ext>
          </a:extLst>
        </p:spPr>
      </p:pic>
      <p:pic>
        <p:nvPicPr>
          <p:cNvPr id="4112" name="Picture 16" descr="Picture">
            <a:hlinkClick r:id="rId17"/>
          </p:cNvPr>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3930650" y="5176983"/>
            <a:ext cx="1143000" cy="300038"/>
          </a:xfrm>
          <a:prstGeom prst="rect">
            <a:avLst/>
          </a:prstGeom>
          <a:noFill/>
          <a:extLst>
            <a:ext uri="{909E8E84-426E-40DD-AFC4-6F175D3DCCD1}">
              <a14:hiddenFill xmlns:a14="http://schemas.microsoft.com/office/drawing/2010/main">
                <a:solidFill>
                  <a:srgbClr val="FFFFFF"/>
                </a:solidFill>
              </a14:hiddenFill>
            </a:ext>
          </a:extLst>
        </p:spPr>
      </p:pic>
      <p:pic>
        <p:nvPicPr>
          <p:cNvPr id="4114" name="Picture 18" descr="Picture">
            <a:hlinkClick r:id="rId19"/>
          </p:cNvPr>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7181850" y="5105400"/>
            <a:ext cx="1143000" cy="443205"/>
          </a:xfrm>
          <a:prstGeom prst="rect">
            <a:avLst/>
          </a:prstGeom>
          <a:noFill/>
          <a:extLst>
            <a:ext uri="{909E8E84-426E-40DD-AFC4-6F175D3DCCD1}">
              <a14:hiddenFill xmlns:a14="http://schemas.microsoft.com/office/drawing/2010/main">
                <a:solidFill>
                  <a:srgbClr val="FFFFFF"/>
                </a:solidFill>
              </a14:hiddenFill>
            </a:ext>
          </a:extLst>
        </p:spPr>
      </p:pic>
      <p:pic>
        <p:nvPicPr>
          <p:cNvPr id="4116" name="Picture 20" descr="Quest Software Inc."/>
          <p:cNvPicPr>
            <a:picLocks noChangeAspect="1" noChangeArrowheads="1"/>
          </p:cNvPicPr>
          <p:nvPr/>
        </p:nvPicPr>
        <p:blipFill>
          <a:blip r:embed="rId21">
            <a:extLst>
              <a:ext uri="{28A0092B-C50C-407E-A947-70E740481C1C}">
                <a14:useLocalDpi xmlns:a14="http://schemas.microsoft.com/office/drawing/2010/main" val="0"/>
              </a:ext>
            </a:extLst>
          </a:blip>
          <a:srcRect/>
          <a:stretch>
            <a:fillRect/>
          </a:stretch>
        </p:blipFill>
        <p:spPr bwMode="auto">
          <a:xfrm>
            <a:off x="5556250" y="5209340"/>
            <a:ext cx="1143000" cy="23532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94454511"/>
      </p:ext>
    </p:extLst>
  </p:cSld>
  <p:clrMapOvr>
    <a:masterClrMapping/>
  </p:clrMapOvr>
  <p:transition spd="slow">
    <p:push/>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title"/>
          </p:nvPr>
        </p:nvSpPr>
        <p:spPr/>
        <p:txBody>
          <a:bodyPr/>
          <a:lstStyle/>
          <a:p>
            <a:r>
              <a:rPr lang="en-US" dirty="0" smtClean="0"/>
              <a:t>Please thank our sponsors!</a:t>
            </a:r>
            <a:endParaRPr lang="en-US" dirty="0"/>
          </a:p>
        </p:txBody>
      </p:sp>
      <p:sp>
        <p:nvSpPr>
          <p:cNvPr id="5" name="Rectangle 4"/>
          <p:cNvSpPr/>
          <p:nvPr/>
        </p:nvSpPr>
        <p:spPr bwMode="auto">
          <a:xfrm>
            <a:off x="914400" y="1752600"/>
            <a:ext cx="7315200" cy="609600"/>
          </a:xfrm>
          <a:prstGeom prst="rect">
            <a:avLst/>
          </a:prstGeom>
          <a:solidFill>
            <a:srgbClr val="D2421F"/>
          </a:solidFill>
          <a:ln>
            <a:no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200" spc="-150" dirty="0" smtClean="0">
                <a:gradFill>
                  <a:gsLst>
                    <a:gs pos="0">
                      <a:srgbClr val="FFFFFF"/>
                    </a:gs>
                    <a:gs pos="100000">
                      <a:srgbClr val="FFFFFF"/>
                    </a:gs>
                  </a:gsLst>
                  <a:lin ang="5400000" scaled="0"/>
                </a:gradFill>
                <a:latin typeface="Segoe Light" pitchFamily="34" charset="0"/>
              </a:rPr>
              <a:t>Silver Sponsors</a:t>
            </a:r>
          </a:p>
        </p:txBody>
      </p:sp>
      <p:sp>
        <p:nvSpPr>
          <p:cNvPr id="7" name="Rectangle 6"/>
          <p:cNvSpPr/>
          <p:nvPr/>
        </p:nvSpPr>
        <p:spPr bwMode="auto">
          <a:xfrm>
            <a:off x="3149600" y="3429000"/>
            <a:ext cx="1219200" cy="1219200"/>
          </a:xfrm>
          <a:prstGeom prst="rect">
            <a:avLst/>
          </a:prstGeom>
          <a:solidFill>
            <a:srgbClr val="BFBFBF"/>
          </a:solidFill>
          <a:ln>
            <a:no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spc="-150" dirty="0" smtClean="0">
              <a:gradFill>
                <a:gsLst>
                  <a:gs pos="0">
                    <a:srgbClr val="FFFFFF"/>
                  </a:gs>
                  <a:gs pos="100000">
                    <a:srgbClr val="FFFFFF"/>
                  </a:gs>
                </a:gsLst>
                <a:lin ang="5400000" scaled="0"/>
              </a:gradFill>
              <a:latin typeface="Segoe Light" pitchFamily="34" charset="0"/>
            </a:endParaRPr>
          </a:p>
          <a:p>
            <a:pPr algn="ctr" defTabSz="914099" fontAlgn="base">
              <a:spcBef>
                <a:spcPct val="0"/>
              </a:spcBef>
              <a:spcAft>
                <a:spcPct val="0"/>
              </a:spcAft>
            </a:pPr>
            <a:endParaRPr lang="en-US" sz="2200" spc="-150" dirty="0">
              <a:gradFill>
                <a:gsLst>
                  <a:gs pos="0">
                    <a:srgbClr val="FFFFFF"/>
                  </a:gs>
                  <a:gs pos="100000">
                    <a:srgbClr val="FFFFFF"/>
                  </a:gs>
                </a:gsLst>
                <a:lin ang="5400000" scaled="0"/>
              </a:gradFill>
              <a:latin typeface="Segoe Light" pitchFamily="34" charset="0"/>
            </a:endParaRPr>
          </a:p>
          <a:p>
            <a:pPr algn="ctr" defTabSz="914099" fontAlgn="base">
              <a:spcBef>
                <a:spcPct val="0"/>
              </a:spcBef>
              <a:spcAft>
                <a:spcPct val="0"/>
              </a:spcAft>
            </a:pPr>
            <a:endParaRPr lang="en-US" sz="2200" spc="-150" dirty="0" smtClean="0">
              <a:gradFill>
                <a:gsLst>
                  <a:gs pos="0">
                    <a:srgbClr val="FFFFFF"/>
                  </a:gs>
                  <a:gs pos="100000">
                    <a:srgbClr val="FFFFFF"/>
                  </a:gs>
                </a:gsLst>
                <a:lin ang="5400000" scaled="0"/>
              </a:gradFill>
              <a:latin typeface="Segoe Light" pitchFamily="34" charset="0"/>
            </a:endParaRPr>
          </a:p>
          <a:p>
            <a:pPr algn="ctr" defTabSz="914099" fontAlgn="base">
              <a:spcBef>
                <a:spcPct val="0"/>
              </a:spcBef>
              <a:spcAft>
                <a:spcPct val="0"/>
              </a:spcAft>
            </a:pPr>
            <a:r>
              <a:rPr lang="en-US" sz="2200" spc="-150" dirty="0" smtClean="0">
                <a:gradFill>
                  <a:gsLst>
                    <a:gs pos="0">
                      <a:srgbClr val="FFFFFF"/>
                    </a:gs>
                    <a:gs pos="100000">
                      <a:srgbClr val="FFFFFF"/>
                    </a:gs>
                  </a:gsLst>
                  <a:lin ang="5400000" scaled="0"/>
                </a:gradFill>
                <a:latin typeface="Segoe Light" pitchFamily="34" charset="0"/>
              </a:rPr>
              <a:t>Kodak</a:t>
            </a:r>
          </a:p>
        </p:txBody>
      </p:sp>
      <p:sp>
        <p:nvSpPr>
          <p:cNvPr id="8" name="Rectangle 7"/>
          <p:cNvSpPr/>
          <p:nvPr/>
        </p:nvSpPr>
        <p:spPr bwMode="auto">
          <a:xfrm>
            <a:off x="4775200" y="3418390"/>
            <a:ext cx="1219200" cy="1219200"/>
          </a:xfrm>
          <a:prstGeom prst="rect">
            <a:avLst/>
          </a:prstGeom>
          <a:solidFill>
            <a:srgbClr val="BFBFBF"/>
          </a:solidFill>
          <a:ln>
            <a:no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1200" spc="-150" dirty="0" smtClean="0">
              <a:gradFill>
                <a:gsLst>
                  <a:gs pos="0">
                    <a:srgbClr val="FFFFFF"/>
                  </a:gs>
                  <a:gs pos="100000">
                    <a:srgbClr val="FFFFFF"/>
                  </a:gs>
                </a:gsLst>
                <a:lin ang="5400000" scaled="0"/>
              </a:gradFill>
              <a:latin typeface="Segoe Light" pitchFamily="34" charset="0"/>
            </a:endParaRPr>
          </a:p>
          <a:p>
            <a:pPr algn="ctr" defTabSz="914099" fontAlgn="base">
              <a:spcBef>
                <a:spcPct val="0"/>
              </a:spcBef>
              <a:spcAft>
                <a:spcPct val="0"/>
              </a:spcAft>
            </a:pPr>
            <a:endParaRPr lang="en-US" sz="1200" spc="-150" dirty="0" smtClean="0">
              <a:gradFill>
                <a:gsLst>
                  <a:gs pos="0">
                    <a:srgbClr val="FFFFFF"/>
                  </a:gs>
                  <a:gs pos="100000">
                    <a:srgbClr val="FFFFFF"/>
                  </a:gs>
                </a:gsLst>
                <a:lin ang="5400000" scaled="0"/>
              </a:gradFill>
              <a:latin typeface="Segoe Light" pitchFamily="34" charset="0"/>
            </a:endParaRPr>
          </a:p>
          <a:p>
            <a:pPr algn="ctr" defTabSz="914099" fontAlgn="base">
              <a:spcBef>
                <a:spcPct val="0"/>
              </a:spcBef>
              <a:spcAft>
                <a:spcPct val="0"/>
              </a:spcAft>
            </a:pPr>
            <a:endParaRPr lang="en-US" sz="1200" spc="-150" dirty="0" smtClean="0">
              <a:gradFill>
                <a:gsLst>
                  <a:gs pos="0">
                    <a:srgbClr val="FFFFFF"/>
                  </a:gs>
                  <a:gs pos="100000">
                    <a:srgbClr val="FFFFFF"/>
                  </a:gs>
                </a:gsLst>
                <a:lin ang="5400000" scaled="0"/>
              </a:gradFill>
              <a:latin typeface="Segoe Light" pitchFamily="34" charset="0"/>
            </a:endParaRPr>
          </a:p>
          <a:p>
            <a:pPr algn="ctr" defTabSz="914099" fontAlgn="base">
              <a:spcBef>
                <a:spcPct val="0"/>
              </a:spcBef>
              <a:spcAft>
                <a:spcPct val="0"/>
              </a:spcAft>
            </a:pPr>
            <a:endParaRPr lang="en-US" sz="1600" spc="-150" dirty="0">
              <a:gradFill>
                <a:gsLst>
                  <a:gs pos="0">
                    <a:srgbClr val="FFFFFF"/>
                  </a:gs>
                  <a:gs pos="100000">
                    <a:srgbClr val="FFFFFF"/>
                  </a:gs>
                </a:gsLst>
                <a:lin ang="5400000" scaled="0"/>
              </a:gradFill>
              <a:latin typeface="Segoe Light" pitchFamily="34" charset="0"/>
            </a:endParaRPr>
          </a:p>
          <a:p>
            <a:pPr algn="ctr" defTabSz="914099" fontAlgn="base">
              <a:spcBef>
                <a:spcPct val="0"/>
              </a:spcBef>
              <a:spcAft>
                <a:spcPct val="0"/>
              </a:spcAft>
            </a:pPr>
            <a:r>
              <a:rPr lang="en-US" sz="1600" spc="-150" dirty="0" err="1" smtClean="0">
                <a:gradFill>
                  <a:gsLst>
                    <a:gs pos="0">
                      <a:srgbClr val="FFFFFF"/>
                    </a:gs>
                    <a:gs pos="100000">
                      <a:srgbClr val="FFFFFF"/>
                    </a:gs>
                  </a:gsLst>
                  <a:lin ang="5400000" scaled="0"/>
                </a:gradFill>
                <a:latin typeface="Segoe Light" pitchFamily="34" charset="0"/>
              </a:rPr>
              <a:t>Pentalogic</a:t>
            </a:r>
            <a:r>
              <a:rPr lang="en-US" sz="1600" spc="-150" dirty="0" smtClean="0">
                <a:gradFill>
                  <a:gsLst>
                    <a:gs pos="0">
                      <a:srgbClr val="FFFFFF"/>
                    </a:gs>
                    <a:gs pos="100000">
                      <a:srgbClr val="FFFFFF"/>
                    </a:gs>
                  </a:gsLst>
                  <a:lin ang="5400000" scaled="0"/>
                </a:gradFill>
                <a:latin typeface="Segoe Light" pitchFamily="34" charset="0"/>
              </a:rPr>
              <a:t> Technologies</a:t>
            </a:r>
          </a:p>
        </p:txBody>
      </p:sp>
      <p:pic>
        <p:nvPicPr>
          <p:cNvPr id="14" name="Picture 1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81000" y="1447800"/>
            <a:ext cx="1562100" cy="1514475"/>
          </a:xfrm>
          <a:prstGeom prst="rect">
            <a:avLst/>
          </a:prstGeom>
        </p:spPr>
      </p:pic>
      <p:pic>
        <p:nvPicPr>
          <p:cNvPr id="3074" name="Picture 2" descr="Picture">
            <a:hlinkClick r:id="rId3"/>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813300" y="3429000"/>
            <a:ext cx="1143000" cy="77866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94454511"/>
      </p:ext>
    </p:extLst>
  </p:cSld>
  <p:clrMapOvr>
    <a:masterClrMapping/>
  </p:clrMapOvr>
  <p:transition spd="slow">
    <p:push/>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title"/>
          </p:nvPr>
        </p:nvSpPr>
        <p:spPr/>
        <p:txBody>
          <a:bodyPr/>
          <a:lstStyle/>
          <a:p>
            <a:r>
              <a:rPr lang="en-US" dirty="0" smtClean="0"/>
              <a:t>Please thank our sponsors!</a:t>
            </a:r>
            <a:endParaRPr lang="en-US" dirty="0"/>
          </a:p>
        </p:txBody>
      </p:sp>
      <p:sp>
        <p:nvSpPr>
          <p:cNvPr id="13" name="Rectangle 12"/>
          <p:cNvSpPr/>
          <p:nvPr/>
        </p:nvSpPr>
        <p:spPr bwMode="auto">
          <a:xfrm>
            <a:off x="914400" y="1752600"/>
            <a:ext cx="7315200" cy="609600"/>
          </a:xfrm>
          <a:prstGeom prst="rect">
            <a:avLst/>
          </a:prstGeom>
          <a:solidFill>
            <a:srgbClr val="D2421F"/>
          </a:solidFill>
          <a:ln>
            <a:no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200" spc="-150" dirty="0" smtClean="0">
                <a:gradFill>
                  <a:gsLst>
                    <a:gs pos="0">
                      <a:srgbClr val="FFFFFF"/>
                    </a:gs>
                    <a:gs pos="100000">
                      <a:srgbClr val="FFFFFF"/>
                    </a:gs>
                  </a:gsLst>
                  <a:lin ang="5400000" scaled="0"/>
                </a:gradFill>
                <a:latin typeface="Segoe Light" pitchFamily="34" charset="0"/>
              </a:rPr>
              <a:t>Item &amp; Event Sponsors</a:t>
            </a:r>
          </a:p>
        </p:txBody>
      </p:sp>
      <p:sp>
        <p:nvSpPr>
          <p:cNvPr id="15" name="Rectangle 14"/>
          <p:cNvSpPr/>
          <p:nvPr/>
        </p:nvSpPr>
        <p:spPr bwMode="auto">
          <a:xfrm>
            <a:off x="1524000" y="3429000"/>
            <a:ext cx="2844800" cy="1219200"/>
          </a:xfrm>
          <a:prstGeom prst="rect">
            <a:avLst/>
          </a:prstGeom>
          <a:solidFill>
            <a:srgbClr val="BFBFBF"/>
          </a:solidFill>
          <a:ln>
            <a:no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200" spc="-150" dirty="0" smtClean="0">
                <a:gradFill>
                  <a:gsLst>
                    <a:gs pos="0">
                      <a:srgbClr val="FFFFFF"/>
                    </a:gs>
                    <a:gs pos="100000">
                      <a:srgbClr val="FFFFFF"/>
                    </a:gs>
                  </a:gsLst>
                  <a:lin ang="5400000" scaled="0"/>
                </a:gradFill>
                <a:latin typeface="Segoe Light" pitchFamily="34" charset="0"/>
              </a:rPr>
              <a:t>Speaker Shirts</a:t>
            </a:r>
          </a:p>
          <a:p>
            <a:pPr algn="ctr" defTabSz="914099" fontAlgn="base">
              <a:spcBef>
                <a:spcPct val="0"/>
              </a:spcBef>
              <a:spcAft>
                <a:spcPct val="0"/>
              </a:spcAft>
            </a:pPr>
            <a:endParaRPr lang="en-US" sz="2200" spc="-150" dirty="0" smtClean="0">
              <a:gradFill>
                <a:gsLst>
                  <a:gs pos="0">
                    <a:srgbClr val="FFFFFF"/>
                  </a:gs>
                  <a:gs pos="100000">
                    <a:srgbClr val="FFFFFF"/>
                  </a:gs>
                </a:gsLst>
                <a:lin ang="5400000" scaled="0"/>
              </a:gradFill>
              <a:latin typeface="Segoe Light" pitchFamily="34" charset="0"/>
            </a:endParaRPr>
          </a:p>
          <a:p>
            <a:pPr algn="ctr" defTabSz="914099" fontAlgn="base">
              <a:spcBef>
                <a:spcPct val="0"/>
              </a:spcBef>
              <a:spcAft>
                <a:spcPct val="0"/>
              </a:spcAft>
            </a:pPr>
            <a:endParaRPr lang="en-US" sz="2200" spc="-150" dirty="0">
              <a:gradFill>
                <a:gsLst>
                  <a:gs pos="0">
                    <a:srgbClr val="FFFFFF"/>
                  </a:gs>
                  <a:gs pos="100000">
                    <a:srgbClr val="FFFFFF"/>
                  </a:gs>
                </a:gsLst>
                <a:lin ang="5400000" scaled="0"/>
              </a:gradFill>
              <a:latin typeface="Segoe Light" pitchFamily="34" charset="0"/>
            </a:endParaRPr>
          </a:p>
        </p:txBody>
      </p:sp>
      <p:sp>
        <p:nvSpPr>
          <p:cNvPr id="17" name="Rectangle 16"/>
          <p:cNvSpPr/>
          <p:nvPr/>
        </p:nvSpPr>
        <p:spPr bwMode="auto">
          <a:xfrm>
            <a:off x="4775200" y="3418390"/>
            <a:ext cx="2844800" cy="1219200"/>
          </a:xfrm>
          <a:prstGeom prst="rect">
            <a:avLst/>
          </a:prstGeom>
          <a:solidFill>
            <a:srgbClr val="BFBFBF"/>
          </a:solidFill>
          <a:ln>
            <a:no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200" spc="-150" dirty="0" smtClean="0">
                <a:gradFill>
                  <a:gsLst>
                    <a:gs pos="0">
                      <a:srgbClr val="FFFFFF"/>
                    </a:gs>
                    <a:gs pos="100000">
                      <a:srgbClr val="FFFFFF"/>
                    </a:gs>
                  </a:gsLst>
                  <a:lin ang="5400000" scaled="0"/>
                </a:gradFill>
                <a:latin typeface="Segoe Light" pitchFamily="34" charset="0"/>
              </a:rPr>
              <a:t>Attendee Shirts</a:t>
            </a:r>
          </a:p>
          <a:p>
            <a:pPr algn="ctr" defTabSz="914099" fontAlgn="base">
              <a:spcBef>
                <a:spcPct val="0"/>
              </a:spcBef>
              <a:spcAft>
                <a:spcPct val="0"/>
              </a:spcAft>
            </a:pPr>
            <a:endParaRPr lang="en-US" sz="2200" spc="-150" dirty="0">
              <a:gradFill>
                <a:gsLst>
                  <a:gs pos="0">
                    <a:srgbClr val="FFFFFF"/>
                  </a:gs>
                  <a:gs pos="100000">
                    <a:srgbClr val="FFFFFF"/>
                  </a:gs>
                </a:gsLst>
                <a:lin ang="5400000" scaled="0"/>
              </a:gradFill>
              <a:latin typeface="Segoe Light" pitchFamily="34" charset="0"/>
            </a:endParaRPr>
          </a:p>
          <a:p>
            <a:pPr algn="ctr" defTabSz="914099" fontAlgn="base">
              <a:spcBef>
                <a:spcPct val="0"/>
              </a:spcBef>
              <a:spcAft>
                <a:spcPct val="0"/>
              </a:spcAft>
            </a:pPr>
            <a:r>
              <a:rPr lang="en-US" sz="2200" spc="-150" dirty="0" smtClean="0">
                <a:gradFill>
                  <a:gsLst>
                    <a:gs pos="0">
                      <a:srgbClr val="FFFFFF"/>
                    </a:gs>
                    <a:gs pos="100000">
                      <a:srgbClr val="FFFFFF"/>
                    </a:gs>
                  </a:gsLst>
                  <a:lin ang="5400000" scaled="0"/>
                </a:gradFill>
                <a:latin typeface="Segoe Light" pitchFamily="34" charset="0"/>
              </a:rPr>
              <a:t>Abel Solutions</a:t>
            </a:r>
          </a:p>
        </p:txBody>
      </p:sp>
      <p:sp>
        <p:nvSpPr>
          <p:cNvPr id="20" name="Rectangle 19"/>
          <p:cNvSpPr/>
          <p:nvPr/>
        </p:nvSpPr>
        <p:spPr bwMode="auto">
          <a:xfrm>
            <a:off x="3149600" y="4953000"/>
            <a:ext cx="1219200" cy="1219200"/>
          </a:xfrm>
          <a:prstGeom prst="rect">
            <a:avLst/>
          </a:prstGeom>
          <a:solidFill>
            <a:srgbClr val="BFBFBF"/>
          </a:solidFill>
          <a:ln>
            <a:no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pc="-150" dirty="0" smtClean="0">
                <a:gradFill>
                  <a:gsLst>
                    <a:gs pos="0">
                      <a:srgbClr val="FFFFFF"/>
                    </a:gs>
                    <a:gs pos="100000">
                      <a:srgbClr val="FFFFFF"/>
                    </a:gs>
                  </a:gsLst>
                  <a:lin ang="5400000" scaled="0"/>
                </a:gradFill>
                <a:latin typeface="Segoe Light" pitchFamily="34" charset="0"/>
              </a:rPr>
              <a:t>NUMEROUS</a:t>
            </a:r>
          </a:p>
        </p:txBody>
      </p:sp>
      <p:sp>
        <p:nvSpPr>
          <p:cNvPr id="21" name="Rectangle 20"/>
          <p:cNvSpPr/>
          <p:nvPr/>
        </p:nvSpPr>
        <p:spPr bwMode="auto">
          <a:xfrm>
            <a:off x="4775200" y="4942390"/>
            <a:ext cx="1219200" cy="1219200"/>
          </a:xfrm>
          <a:prstGeom prst="rect">
            <a:avLst/>
          </a:prstGeom>
          <a:solidFill>
            <a:srgbClr val="BFBFBF"/>
          </a:solidFill>
          <a:ln>
            <a:no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pc="-150" dirty="0" smtClean="0">
                <a:gradFill>
                  <a:gsLst>
                    <a:gs pos="0">
                      <a:srgbClr val="FFFFFF"/>
                    </a:gs>
                    <a:gs pos="100000">
                      <a:srgbClr val="FFFFFF"/>
                    </a:gs>
                  </a:gsLst>
                  <a:lin ang="5400000" scaled="0"/>
                </a:gradFill>
                <a:latin typeface="Segoe Light" pitchFamily="34" charset="0"/>
              </a:rPr>
              <a:t>TO</a:t>
            </a:r>
          </a:p>
        </p:txBody>
      </p:sp>
      <p:sp>
        <p:nvSpPr>
          <p:cNvPr id="22" name="Rectangle 21"/>
          <p:cNvSpPr/>
          <p:nvPr/>
        </p:nvSpPr>
        <p:spPr bwMode="auto">
          <a:xfrm>
            <a:off x="6400800" y="4953000"/>
            <a:ext cx="1219200" cy="1219200"/>
          </a:xfrm>
          <a:prstGeom prst="rect">
            <a:avLst/>
          </a:prstGeom>
          <a:solidFill>
            <a:srgbClr val="BFBFBF"/>
          </a:solidFill>
          <a:ln>
            <a:no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pc="-150" dirty="0" smtClean="0">
                <a:gradFill>
                  <a:gsLst>
                    <a:gs pos="0">
                      <a:srgbClr val="FFFFFF"/>
                    </a:gs>
                    <a:gs pos="100000">
                      <a:srgbClr val="FFFFFF"/>
                    </a:gs>
                  </a:gsLst>
                  <a:lin ang="5400000" scaled="0"/>
                </a:gradFill>
                <a:latin typeface="Segoe Light" pitchFamily="34" charset="0"/>
              </a:rPr>
              <a:t>COUNT!</a:t>
            </a:r>
          </a:p>
        </p:txBody>
      </p:sp>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35147" y="2514600"/>
            <a:ext cx="1554480" cy="1857794"/>
          </a:xfrm>
          <a:prstGeom prst="rect">
            <a:avLst/>
          </a:prstGeom>
        </p:spPr>
      </p:pic>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174061" y="2679739"/>
            <a:ext cx="1554480" cy="1692655"/>
          </a:xfrm>
          <a:prstGeom prst="rect">
            <a:avLst/>
          </a:prstGeom>
        </p:spPr>
      </p:pic>
      <p:sp>
        <p:nvSpPr>
          <p:cNvPr id="19" name="Rectangle 18"/>
          <p:cNvSpPr/>
          <p:nvPr/>
        </p:nvSpPr>
        <p:spPr bwMode="auto">
          <a:xfrm>
            <a:off x="1524000" y="4953000"/>
            <a:ext cx="1219200" cy="1219200"/>
          </a:xfrm>
          <a:prstGeom prst="rect">
            <a:avLst/>
          </a:prstGeom>
          <a:solidFill>
            <a:srgbClr val="BFBFBF"/>
          </a:solidFill>
          <a:ln>
            <a:no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pc="-150" dirty="0" smtClean="0">
                <a:gradFill>
                  <a:gsLst>
                    <a:gs pos="0">
                      <a:srgbClr val="FFFFFF"/>
                    </a:gs>
                    <a:gs pos="100000">
                      <a:srgbClr val="FFFFFF"/>
                    </a:gs>
                  </a:gsLst>
                  <a:lin ang="5400000" scaled="0"/>
                </a:gradFill>
                <a:latin typeface="Segoe Light" pitchFamily="34" charset="0"/>
              </a:rPr>
              <a:t>TOO</a:t>
            </a:r>
          </a:p>
        </p:txBody>
      </p:sp>
      <p:pic>
        <p:nvPicPr>
          <p:cNvPr id="4" name="Picture 3"/>
          <p:cNvPicPr>
            <a:picLocks noChangeAspect="1"/>
          </p:cNvPicPr>
          <p:nvPr/>
        </p:nvPicPr>
        <p:blipFill rotWithShape="1">
          <a:blip r:embed="rId4">
            <a:extLst>
              <a:ext uri="{BEBA8EAE-BF5A-486C-A8C5-ECC9F3942E4B}">
                <a14:imgProps xmlns:a14="http://schemas.microsoft.com/office/drawing/2010/main">
                  <a14:imgLayer r:embed="rId5">
                    <a14:imgEffect>
                      <a14:backgroundRemoval t="0" b="100000" l="0" r="100000">
                        <a14:foregroundMark x1="12167" y1="88506" x2="90333" y2="90421"/>
                        <a14:foregroundMark x1="43000" y1="95785" x2="55333" y2="96169"/>
                        <a14:foregroundMark x1="30833" y1="94636" x2="43000" y2="96169"/>
                      </a14:backgroundRemoval>
                    </a14:imgEffect>
                  </a14:imgLayer>
                </a14:imgProps>
              </a:ext>
              <a:ext uri="{28A0092B-C50C-407E-A947-70E740481C1C}">
                <a14:useLocalDpi xmlns:a14="http://schemas.microsoft.com/office/drawing/2010/main" val="0"/>
              </a:ext>
            </a:extLst>
          </a:blip>
          <a:srcRect/>
          <a:stretch/>
        </p:blipFill>
        <p:spPr>
          <a:xfrm>
            <a:off x="3577186" y="5943599"/>
            <a:ext cx="1989627" cy="866117"/>
          </a:xfrm>
          <a:prstGeom prst="rect">
            <a:avLst/>
          </a:prstGeom>
        </p:spPr>
      </p:pic>
      <p:pic>
        <p:nvPicPr>
          <p:cNvPr id="23" name="Picture 3" descr="C:\Users\mranlett\Pictures\Code Camp sponsors\cts_logo.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032000" y="4002222"/>
            <a:ext cx="1828800" cy="525780"/>
          </a:xfrm>
          <a:prstGeom prst="rect">
            <a:avLst/>
          </a:prstGeom>
          <a:noFill/>
          <a:extLst>
            <a:ext uri="{909E8E84-426E-40DD-AFC4-6F175D3DCCD1}">
              <a14:hiddenFill xmlns:a14="http://schemas.microsoft.com/office/drawing/2010/main">
                <a:solidFill>
                  <a:srgbClr val="FFFFFF"/>
                </a:solidFill>
              </a14:hiddenFill>
            </a:ext>
          </a:extLst>
        </p:spPr>
      </p:pic>
      <p:pic>
        <p:nvPicPr>
          <p:cNvPr id="2050" name="Picture 2" descr="Picture">
            <a:hlinkClick r:id="rId7"/>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283200" y="4059372"/>
            <a:ext cx="1828800" cy="41148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62765156"/>
      </p:ext>
    </p:extLst>
  </p:cSld>
  <p:clrMapOvr>
    <a:masterClrMapping/>
  </p:clrMapOvr>
  <p:transition spd="slow">
    <p:push/>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p:cNvSpPr>
            <a:spLocks noGrp="1"/>
          </p:cNvSpPr>
          <p:nvPr>
            <p:ph type="subTitle" idx="1"/>
          </p:nvPr>
        </p:nvSpPr>
        <p:spPr/>
        <p:txBody>
          <a:bodyPr/>
          <a:lstStyle/>
          <a:p>
            <a:r>
              <a:rPr lang="en-US" dirty="0" smtClean="0"/>
              <a:t>Jim Wooley</a:t>
            </a:r>
            <a:endParaRPr lang="en-US" dirty="0"/>
          </a:p>
        </p:txBody>
      </p:sp>
      <p:sp>
        <p:nvSpPr>
          <p:cNvPr id="3" name="Text Placeholder 2"/>
          <p:cNvSpPr>
            <a:spLocks noGrp="1"/>
          </p:cNvSpPr>
          <p:nvPr>
            <p:ph type="body" sz="quarter" idx="10"/>
          </p:nvPr>
        </p:nvSpPr>
        <p:spPr>
          <a:xfrm>
            <a:off x="381023" y="5867400"/>
            <a:ext cx="7315200" cy="221599"/>
          </a:xfrm>
        </p:spPr>
        <p:txBody>
          <a:bodyPr/>
          <a:lstStyle/>
          <a:p>
            <a:r>
              <a:rPr lang="en-US" dirty="0" smtClean="0"/>
              <a:t>@Jim Wooley</a:t>
            </a:r>
            <a:endParaRPr lang="en-US" dirty="0"/>
          </a:p>
        </p:txBody>
      </p:sp>
      <p:sp>
        <p:nvSpPr>
          <p:cNvPr id="4" name="Text Placeholder 3"/>
          <p:cNvSpPr>
            <a:spLocks noGrp="1"/>
          </p:cNvSpPr>
          <p:nvPr>
            <p:ph type="body" sz="quarter" idx="11"/>
          </p:nvPr>
        </p:nvSpPr>
        <p:spPr>
          <a:xfrm>
            <a:off x="381023" y="6093802"/>
            <a:ext cx="7315200" cy="443198"/>
          </a:xfrm>
        </p:spPr>
        <p:txBody>
          <a:bodyPr/>
          <a:lstStyle/>
          <a:p>
            <a:r>
              <a:rPr lang="en-US" dirty="0" smtClean="0">
                <a:hlinkClick r:id="rId2"/>
              </a:rPr>
              <a:t>JimW@Slalom.com</a:t>
            </a:r>
            <a:endParaRPr lang="en-US" dirty="0" smtClean="0"/>
          </a:p>
          <a:p>
            <a:r>
              <a:rPr lang="en-US" dirty="0" smtClean="0"/>
              <a:t>www.ThinqLinq.com</a:t>
            </a:r>
            <a:endParaRPr lang="en-US" dirty="0"/>
          </a:p>
        </p:txBody>
      </p:sp>
      <p:sp>
        <p:nvSpPr>
          <p:cNvPr id="5" name="Title 4"/>
          <p:cNvSpPr>
            <a:spLocks noGrp="1"/>
          </p:cNvSpPr>
          <p:nvPr>
            <p:ph type="ctrTitle"/>
          </p:nvPr>
        </p:nvSpPr>
        <p:spPr/>
        <p:txBody>
          <a:bodyPr/>
          <a:lstStyle/>
          <a:p>
            <a:r>
              <a:rPr lang="en-US" dirty="0" smtClean="0"/>
              <a:t>Unit Testing in SharePoint</a:t>
            </a:r>
            <a:endParaRPr lang="en-US" dirty="0"/>
          </a:p>
        </p:txBody>
      </p:sp>
    </p:spTree>
    <p:extLst>
      <p:ext uri="{BB962C8B-B14F-4D97-AF65-F5344CB8AC3E}">
        <p14:creationId xmlns:p14="http://schemas.microsoft.com/office/powerpoint/2010/main" val="3338497521"/>
      </p:ext>
    </p:extLst>
  </p:cSld>
  <p:clrMapOvr>
    <a:masterClrMapping/>
  </p:clrMapOvr>
  <p:transition spd="slow">
    <p:push/>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381000" y="769203"/>
            <a:ext cx="8363938" cy="747897"/>
          </a:xfrm>
        </p:spPr>
        <p:txBody>
          <a:bodyPr/>
          <a:lstStyle/>
          <a:p>
            <a:r>
              <a:rPr lang="en-US" dirty="0" smtClean="0"/>
              <a:t>Testing Continuum</a:t>
            </a:r>
            <a:endParaRPr lang="en-US" dirty="0"/>
          </a:p>
        </p:txBody>
      </p:sp>
      <p:graphicFrame>
        <p:nvGraphicFramePr>
          <p:cNvPr id="7" name="Diagram 6"/>
          <p:cNvGraphicFramePr/>
          <p:nvPr>
            <p:extLst>
              <p:ext uri="{D42A27DB-BD31-4B8C-83A1-F6EECF244321}">
                <p14:modId xmlns:p14="http://schemas.microsoft.com/office/powerpoint/2010/main" val="3009609606"/>
              </p:ext>
            </p:extLst>
          </p:nvPr>
        </p:nvGraphicFramePr>
        <p:xfrm>
          <a:off x="1066800" y="1397000"/>
          <a:ext cx="6553200" cy="4064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242179230"/>
      </p:ext>
    </p:extLst>
  </p:cSld>
  <p:clrMapOvr>
    <a:masterClrMapping/>
  </p:clrMapOvr>
  <p:transition spd="slow">
    <p:push/>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jimw\AppData\Local\Microsoft\Windows\Temporary Internet Files\Content.IE5\AUK04220\MP900341650[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3973794"/>
            <a:ext cx="2057400" cy="2884206"/>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a:xfrm>
            <a:off x="381000" y="769203"/>
            <a:ext cx="8363938" cy="747897"/>
          </a:xfrm>
        </p:spPr>
        <p:txBody>
          <a:bodyPr/>
          <a:lstStyle/>
          <a:p>
            <a:r>
              <a:rPr lang="en-US" dirty="0" smtClean="0"/>
              <a:t>SharePoint Testing Resistance</a:t>
            </a:r>
            <a:endParaRPr lang="en-US" dirty="0"/>
          </a:p>
        </p:txBody>
      </p:sp>
      <p:sp>
        <p:nvSpPr>
          <p:cNvPr id="3" name="Text Placeholder 2"/>
          <p:cNvSpPr>
            <a:spLocks noGrp="1"/>
          </p:cNvSpPr>
          <p:nvPr>
            <p:ph type="body" sz="quarter" idx="10"/>
          </p:nvPr>
        </p:nvSpPr>
        <p:spPr>
          <a:xfrm>
            <a:off x="1028700" y="1905000"/>
            <a:ext cx="7716238" cy="3151632"/>
          </a:xfrm>
        </p:spPr>
        <p:txBody>
          <a:bodyPr/>
          <a:lstStyle/>
          <a:p>
            <a:r>
              <a:rPr lang="en-US" dirty="0" smtClean="0"/>
              <a:t>Just wiring up existing modules</a:t>
            </a:r>
          </a:p>
          <a:p>
            <a:r>
              <a:rPr lang="en-US" dirty="0" smtClean="0"/>
              <a:t>Tests take time to write</a:t>
            </a:r>
          </a:p>
          <a:p>
            <a:r>
              <a:rPr lang="en-US" dirty="0" smtClean="0"/>
              <a:t>The SharePoint object model isn’t test friendly</a:t>
            </a:r>
          </a:p>
          <a:p>
            <a:pPr lvl="1"/>
            <a:r>
              <a:rPr lang="en-US" dirty="0" smtClean="0"/>
              <a:t>Sealed</a:t>
            </a:r>
          </a:p>
          <a:p>
            <a:pPr lvl="1"/>
            <a:r>
              <a:rPr lang="en-US" dirty="0" smtClean="0"/>
              <a:t>Private Constructors</a:t>
            </a:r>
          </a:p>
          <a:p>
            <a:pPr lvl="1"/>
            <a:r>
              <a:rPr lang="en-US" dirty="0" smtClean="0"/>
              <a:t>Interfaces</a:t>
            </a:r>
          </a:p>
        </p:txBody>
      </p:sp>
      <p:pic>
        <p:nvPicPr>
          <p:cNvPr id="1027" name="Picture 3" descr="C:\Users\jimw\AppData\Local\Microsoft\Windows\Temporary Internet Files\Content.IE5\5REW826B\MP900341535[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969760" y="3810000"/>
            <a:ext cx="2174240" cy="304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34980371"/>
      </p:ext>
    </p:extLst>
  </p:cSld>
  <p:clrMapOvr>
    <a:masterClrMapping/>
  </p:clrMapOvr>
  <p:transition spd="slow">
    <p:push/>
  </p:transition>
  <p:timing>
    <p:tnLst>
      <p:par>
        <p:cTn id="1" dur="indefinite" restart="never" nodeType="tmRoot"/>
      </p:par>
    </p:tnLst>
  </p:timing>
</p:sld>
</file>

<file path=ppt/theme/theme1.xml><?xml version="1.0" encoding="utf-8"?>
<a:theme xmlns:a="http://schemas.openxmlformats.org/drawingml/2006/main" name="SharepointUnitTesting">
  <a:themeElements>
    <a:clrScheme name="Equity">
      <a:dk1>
        <a:sysClr val="windowText" lastClr="000000"/>
      </a:dk1>
      <a:lt1>
        <a:sysClr val="window" lastClr="FFFFFF"/>
      </a:lt1>
      <a:dk2>
        <a:srgbClr val="696464"/>
      </a:dk2>
      <a:lt2>
        <a:srgbClr val="E9E5DC"/>
      </a:lt2>
      <a:accent1>
        <a:srgbClr val="D34817"/>
      </a:accent1>
      <a:accent2>
        <a:srgbClr val="9B2D1F"/>
      </a:accent2>
      <a:accent3>
        <a:srgbClr val="A28E6A"/>
      </a:accent3>
      <a:accent4>
        <a:srgbClr val="956251"/>
      </a:accent4>
      <a:accent5>
        <a:srgbClr val="918485"/>
      </a:accent5>
      <a:accent6>
        <a:srgbClr val="855D5D"/>
      </a:accent6>
      <a:hlink>
        <a:srgbClr val="CC9900"/>
      </a:hlink>
      <a:folHlink>
        <a:srgbClr val="96A9A9"/>
      </a:folHlink>
    </a:clrScheme>
    <a:fontScheme name="Segoe">
      <a:majorFont>
        <a:latin typeface="Segoe"/>
        <a:ea typeface=""/>
        <a:cs typeface=""/>
      </a:majorFont>
      <a:minorFont>
        <a:latin typeface="Segoe"/>
        <a:ea typeface=""/>
        <a:cs typeface=""/>
      </a:minorFont>
    </a:fontScheme>
    <a:fmtScheme name="Angl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91436" tIns="45718" rIns="91436" bIns="45718" numCol="1" rtlCol="0" anchor="ctr" anchorCtr="0" compatLnSpc="1">
        <a:prstTxWarp prst="textNoShape">
          <a:avLst/>
        </a:prstTxWarp>
      </a:bodyPr>
      <a:lstStyle>
        <a:defPPr algn="ctr" defTabSz="914099" fontAlgn="base">
          <a:spcBef>
            <a:spcPct val="0"/>
          </a:spcBef>
          <a:spcAft>
            <a:spcPct val="0"/>
          </a:spcAft>
          <a:defRPr sz="2200" spc="-150" dirty="0" smtClean="0">
            <a:gradFill>
              <a:gsLst>
                <a:gs pos="0">
                  <a:srgbClr val="FFFFFF"/>
                </a:gs>
                <a:gs pos="100000">
                  <a:srgbClr val="FFFFFF"/>
                </a:gs>
              </a:gsLst>
              <a:lin ang="5400000" scaled="0"/>
            </a:gradFill>
            <a:latin typeface="Segoe Light" pitchFamily="34" charset="0"/>
          </a:defRPr>
        </a:defPPr>
      </a:lstStyle>
      <a:style>
        <a:lnRef idx="2">
          <a:schemeClr val="accent3">
            <a:shade val="50000"/>
          </a:schemeClr>
        </a:lnRef>
        <a:fillRef idx="1">
          <a:schemeClr val="accent3"/>
        </a:fillRef>
        <a:effectRef idx="0">
          <a:schemeClr val="accent3"/>
        </a:effectRef>
        <a:fontRef idx="minor">
          <a:schemeClr val="lt1"/>
        </a:fontRef>
      </a:style>
    </a:spDef>
    <a:txDef>
      <a:spPr>
        <a:noFill/>
      </a:spPr>
      <a:bodyPr wrap="square" lIns="0" tIns="0" rIns="0" bIns="0" rtlCol="0">
        <a:spAutoFit/>
      </a:bodyPr>
      <a:lstStyle>
        <a:defPPr>
          <a:defRPr sz="2200" spc="-150" dirty="0" smtClean="0">
            <a:gradFill>
              <a:gsLst>
                <a:gs pos="0">
                  <a:schemeClr val="tx1"/>
                </a:gs>
                <a:gs pos="86000">
                  <a:schemeClr val="tx1"/>
                </a:gs>
              </a:gsLst>
              <a:lin ang="5400000" scaled="0"/>
            </a:gradFill>
            <a:latin typeface="Segoe Light" pitchFamily="34" charset="0"/>
          </a:defRPr>
        </a:defPPr>
      </a:lstStyle>
    </a:txDef>
  </a:objectDefaults>
  <a:extraClrSchemeLst/>
</a:theme>
</file>

<file path=ppt/theme/theme2.xml><?xml version="1.0" encoding="utf-8"?>
<a:theme xmlns:a="http://schemas.openxmlformats.org/drawingml/2006/main" name="SharePointSaturday">
  <a:themeElements>
    <a:clrScheme name="Equity">
      <a:dk1>
        <a:sysClr val="windowText" lastClr="000000"/>
      </a:dk1>
      <a:lt1>
        <a:sysClr val="window" lastClr="FFFFFF"/>
      </a:lt1>
      <a:dk2>
        <a:srgbClr val="696464"/>
      </a:dk2>
      <a:lt2>
        <a:srgbClr val="E9E5DC"/>
      </a:lt2>
      <a:accent1>
        <a:srgbClr val="D34817"/>
      </a:accent1>
      <a:accent2>
        <a:srgbClr val="9B2D1F"/>
      </a:accent2>
      <a:accent3>
        <a:srgbClr val="A28E6A"/>
      </a:accent3>
      <a:accent4>
        <a:srgbClr val="956251"/>
      </a:accent4>
      <a:accent5>
        <a:srgbClr val="918485"/>
      </a:accent5>
      <a:accent6>
        <a:srgbClr val="855D5D"/>
      </a:accent6>
      <a:hlink>
        <a:srgbClr val="CC9900"/>
      </a:hlink>
      <a:folHlink>
        <a:srgbClr val="96A9A9"/>
      </a:folHlink>
    </a:clrScheme>
    <a:fontScheme name="Segoe">
      <a:majorFont>
        <a:latin typeface="Segoe"/>
        <a:ea typeface=""/>
        <a:cs typeface=""/>
      </a:majorFont>
      <a:minorFont>
        <a:latin typeface="Segoe"/>
        <a:ea typeface=""/>
        <a:cs typeface=""/>
      </a:minorFont>
    </a:fontScheme>
    <a:fmtScheme name="Angl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91436" tIns="45718" rIns="91436" bIns="45718" numCol="1" rtlCol="0" anchor="ctr" anchorCtr="0" compatLnSpc="1">
        <a:prstTxWarp prst="textNoShape">
          <a:avLst/>
        </a:prstTxWarp>
      </a:bodyPr>
      <a:lstStyle>
        <a:defPPr algn="ctr" defTabSz="914099" fontAlgn="base">
          <a:spcBef>
            <a:spcPct val="0"/>
          </a:spcBef>
          <a:spcAft>
            <a:spcPct val="0"/>
          </a:spcAft>
          <a:defRPr sz="2200" spc="-150" dirty="0" smtClean="0">
            <a:gradFill>
              <a:gsLst>
                <a:gs pos="0">
                  <a:srgbClr val="FFFFFF"/>
                </a:gs>
                <a:gs pos="100000">
                  <a:srgbClr val="FFFFFF"/>
                </a:gs>
              </a:gsLst>
              <a:lin ang="5400000" scaled="0"/>
            </a:gradFill>
            <a:latin typeface="Segoe Light" pitchFamily="34" charset="0"/>
          </a:defRPr>
        </a:defPPr>
      </a:lstStyle>
      <a:style>
        <a:lnRef idx="2">
          <a:schemeClr val="accent3">
            <a:shade val="50000"/>
          </a:schemeClr>
        </a:lnRef>
        <a:fillRef idx="1">
          <a:schemeClr val="accent3"/>
        </a:fillRef>
        <a:effectRef idx="0">
          <a:schemeClr val="accent3"/>
        </a:effectRef>
        <a:fontRef idx="minor">
          <a:schemeClr val="lt1"/>
        </a:fontRef>
      </a:style>
    </a:spDef>
    <a:txDef>
      <a:spPr>
        <a:noFill/>
      </a:spPr>
      <a:bodyPr wrap="square" lIns="0" tIns="0" rIns="0" bIns="0" rtlCol="0">
        <a:spAutoFit/>
      </a:bodyPr>
      <a:lstStyle>
        <a:defPPr>
          <a:defRPr sz="2200" spc="-150" dirty="0" smtClean="0">
            <a:gradFill>
              <a:gsLst>
                <a:gs pos="0">
                  <a:schemeClr val="tx1"/>
                </a:gs>
                <a:gs pos="86000">
                  <a:schemeClr val="tx1"/>
                </a:gs>
              </a:gsLst>
              <a:lin ang="5400000" scaled="0"/>
            </a:gradFill>
            <a:latin typeface="Segoe Light" pitchFamily="34" charset="0"/>
          </a:defRPr>
        </a:defPPr>
      </a:lstStyle>
    </a:txDef>
  </a:objectDefaults>
  <a:extraClrSchemeLst/>
</a:theme>
</file>

<file path=ppt/theme/theme3.xml><?xml version="1.0" encoding="utf-8"?>
<a:theme xmlns:a="http://schemas.openxmlformats.org/drawingml/2006/main" name="1_SharePointSaturday">
  <a:themeElements>
    <a:clrScheme name="Custom 1">
      <a:dk1>
        <a:sysClr val="windowText" lastClr="000000"/>
      </a:dk1>
      <a:lt1>
        <a:sysClr val="window" lastClr="FFFFFF"/>
      </a:lt1>
      <a:dk2>
        <a:srgbClr val="505050"/>
      </a:dk2>
      <a:lt2>
        <a:srgbClr val="BFBFBF"/>
      </a:lt2>
      <a:accent1>
        <a:srgbClr val="D2421F"/>
      </a:accent1>
      <a:accent2>
        <a:srgbClr val="9B2D1F"/>
      </a:accent2>
      <a:accent3>
        <a:srgbClr val="A28E6A"/>
      </a:accent3>
      <a:accent4>
        <a:srgbClr val="956251"/>
      </a:accent4>
      <a:accent5>
        <a:srgbClr val="918485"/>
      </a:accent5>
      <a:accent6>
        <a:srgbClr val="855D5D"/>
      </a:accent6>
      <a:hlink>
        <a:srgbClr val="CC9900"/>
      </a:hlink>
      <a:folHlink>
        <a:srgbClr val="96A9A9"/>
      </a:folHlink>
    </a:clrScheme>
    <a:fontScheme name="Segoe">
      <a:majorFont>
        <a:latin typeface="Segoe"/>
        <a:ea typeface=""/>
        <a:cs typeface=""/>
      </a:majorFont>
      <a:minorFont>
        <a:latin typeface="Segoe"/>
        <a:ea typeface=""/>
        <a:cs typeface=""/>
      </a:minorFont>
    </a:fontScheme>
    <a:fmtScheme name="Angl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91436" tIns="45718" rIns="91436" bIns="45718" numCol="1" rtlCol="0" anchor="ctr" anchorCtr="0" compatLnSpc="1">
        <a:prstTxWarp prst="textNoShape">
          <a:avLst/>
        </a:prstTxWarp>
      </a:bodyPr>
      <a:lstStyle>
        <a:defPPr algn="ctr" defTabSz="914099" fontAlgn="base">
          <a:spcBef>
            <a:spcPct val="0"/>
          </a:spcBef>
          <a:spcAft>
            <a:spcPct val="0"/>
          </a:spcAft>
          <a:defRPr sz="2200" spc="-150" dirty="0" smtClean="0">
            <a:gradFill>
              <a:gsLst>
                <a:gs pos="0">
                  <a:srgbClr val="FFFFFF"/>
                </a:gs>
                <a:gs pos="100000">
                  <a:srgbClr val="FFFFFF"/>
                </a:gs>
              </a:gsLst>
              <a:lin ang="5400000" scaled="0"/>
            </a:gradFill>
            <a:latin typeface="Segoe Light" pitchFamily="34" charset="0"/>
          </a:defRPr>
        </a:defPPr>
      </a:lstStyle>
      <a:style>
        <a:lnRef idx="2">
          <a:schemeClr val="accent3">
            <a:shade val="50000"/>
          </a:schemeClr>
        </a:lnRef>
        <a:fillRef idx="1">
          <a:schemeClr val="accent3"/>
        </a:fillRef>
        <a:effectRef idx="0">
          <a:schemeClr val="accent3"/>
        </a:effectRef>
        <a:fontRef idx="minor">
          <a:schemeClr val="lt1"/>
        </a:fontRef>
      </a:style>
    </a:spDef>
    <a:txDef>
      <a:spPr>
        <a:noFill/>
      </a:spPr>
      <a:bodyPr wrap="square" lIns="0" tIns="0" rIns="0" bIns="0" rtlCol="0">
        <a:spAutoFit/>
      </a:bodyPr>
      <a:lstStyle>
        <a:defPPr>
          <a:defRPr sz="2200" spc="-150" dirty="0" smtClean="0">
            <a:gradFill>
              <a:gsLst>
                <a:gs pos="0">
                  <a:schemeClr val="tx1"/>
                </a:gs>
                <a:gs pos="86000">
                  <a:schemeClr val="tx1"/>
                </a:gs>
              </a:gsLst>
              <a:lin ang="5400000" scaled="0"/>
            </a:gradFill>
            <a:latin typeface="Segoe Light" pitchFamily="34" charset="0"/>
          </a:defRPr>
        </a:defPPr>
      </a:lstStyle>
    </a:txDef>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SharepointUnitTesting</Template>
  <TotalTime>0</TotalTime>
  <Words>570</Words>
  <Application>Microsoft Office PowerPoint</Application>
  <PresentationFormat>On-screen Show (4:3)</PresentationFormat>
  <Paragraphs>201</Paragraphs>
  <Slides>19</Slides>
  <Notes>3</Notes>
  <HiddenSlides>0</HiddenSlides>
  <MMClips>0</MMClips>
  <ScaleCrop>false</ScaleCrop>
  <HeadingPairs>
    <vt:vector size="6" baseType="variant">
      <vt:variant>
        <vt:lpstr>Fonts Used</vt:lpstr>
      </vt:variant>
      <vt:variant>
        <vt:i4>6</vt:i4>
      </vt:variant>
      <vt:variant>
        <vt:lpstr>Theme</vt:lpstr>
      </vt:variant>
      <vt:variant>
        <vt:i4>3</vt:i4>
      </vt:variant>
      <vt:variant>
        <vt:lpstr>Slide Titles</vt:lpstr>
      </vt:variant>
      <vt:variant>
        <vt:i4>19</vt:i4>
      </vt:variant>
    </vt:vector>
  </HeadingPairs>
  <TitlesOfParts>
    <vt:vector size="28" baseType="lpstr">
      <vt:lpstr>Arial</vt:lpstr>
      <vt:lpstr>Segoe</vt:lpstr>
      <vt:lpstr>Segoe Light</vt:lpstr>
      <vt:lpstr>Wingdings</vt:lpstr>
      <vt:lpstr>Webdings</vt:lpstr>
      <vt:lpstr>Segoe UI</vt:lpstr>
      <vt:lpstr>SharepointUnitTesting</vt:lpstr>
      <vt:lpstr>SharePointSaturday</vt:lpstr>
      <vt:lpstr>1_SharePointSaturday</vt:lpstr>
      <vt:lpstr>Unit Testing in SharePoint</vt:lpstr>
      <vt:lpstr>PowerPoint Presentation</vt:lpstr>
      <vt:lpstr>Please thank our sponsors!</vt:lpstr>
      <vt:lpstr>Please thank our sponsors!</vt:lpstr>
      <vt:lpstr>Please thank our sponsors!</vt:lpstr>
      <vt:lpstr>Please thank our sponsors!</vt:lpstr>
      <vt:lpstr>Unit Testing in SharePoint</vt:lpstr>
      <vt:lpstr>Testing Continuum</vt:lpstr>
      <vt:lpstr>SharePoint Testing Resistance</vt:lpstr>
      <vt:lpstr>Getting started with Unit Testing</vt:lpstr>
      <vt:lpstr>Unit testing frameworks</vt:lpstr>
      <vt:lpstr>JavaScript frameworks</vt:lpstr>
      <vt:lpstr>Unit vs Integration Test</vt:lpstr>
      <vt:lpstr>DI and Mocks</vt:lpstr>
      <vt:lpstr>Long running operations</vt:lpstr>
      <vt:lpstr>Workflow</vt:lpstr>
      <vt:lpstr>Unit Testing Pros &amp; Cons</vt:lpstr>
      <vt:lpstr>Twitter Contests!</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
  <cp:lastModifiedBy/>
  <cp:revision>1</cp:revision>
  <dcterms:created xsi:type="dcterms:W3CDTF">2012-06-03T18:24:02Z</dcterms:created>
  <dcterms:modified xsi:type="dcterms:W3CDTF">2012-06-03T18:27:18Z</dcterms:modified>
</cp:coreProperties>
</file>