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1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BA8D8-7881-42CC-88C3-156C419E3A48}" type="datetimeFigureOut">
              <a:rPr lang="en-US" smtClean="0"/>
              <a:t>8/19/2007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A73-DC78-4C13-B257-D628F01F25E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BA8D8-7881-42CC-88C3-156C419E3A48}" type="datetimeFigureOut">
              <a:rPr lang="en-US" smtClean="0"/>
              <a:t>8/19/2007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A73-DC78-4C13-B257-D628F01F25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BA8D8-7881-42CC-88C3-156C419E3A48}" type="datetimeFigureOut">
              <a:rPr lang="en-US" smtClean="0"/>
              <a:t>8/19/2007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A73-DC78-4C13-B257-D628F01F25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BA8D8-7881-42CC-88C3-156C419E3A48}" type="datetimeFigureOut">
              <a:rPr lang="en-US" smtClean="0"/>
              <a:t>8/19/2007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A73-DC78-4C13-B257-D628F01F25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BA8D8-7881-42CC-88C3-156C419E3A48}" type="datetimeFigureOut">
              <a:rPr lang="en-US" smtClean="0"/>
              <a:t>8/19/2007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A73-DC78-4C13-B257-D628F01F25E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BA8D8-7881-42CC-88C3-156C419E3A48}" type="datetimeFigureOut">
              <a:rPr lang="en-US" smtClean="0"/>
              <a:t>8/19/2007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A73-DC78-4C13-B257-D628F01F25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BA8D8-7881-42CC-88C3-156C419E3A48}" type="datetimeFigureOut">
              <a:rPr lang="en-US" smtClean="0"/>
              <a:t>8/19/2007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A73-DC78-4C13-B257-D628F01F25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BA8D8-7881-42CC-88C3-156C419E3A48}" type="datetimeFigureOut">
              <a:rPr lang="en-US" smtClean="0"/>
              <a:t>8/19/2007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A73-DC78-4C13-B257-D628F01F25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BA8D8-7881-42CC-88C3-156C419E3A48}" type="datetimeFigureOut">
              <a:rPr lang="en-US" smtClean="0"/>
              <a:t>8/19/2007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A73-DC78-4C13-B257-D628F01F25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BA8D8-7881-42CC-88C3-156C419E3A48}" type="datetimeFigureOut">
              <a:rPr lang="en-US" smtClean="0"/>
              <a:t>8/19/2007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A73-DC78-4C13-B257-D628F01F25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BA8D8-7881-42CC-88C3-156C419E3A48}" type="datetimeFigureOut">
              <a:rPr lang="en-US" smtClean="0"/>
              <a:t>8/19/2007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9909A73-DC78-4C13-B257-D628F01F25E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17BA8D8-7881-42CC-88C3-156C419E3A48}" type="datetimeFigureOut">
              <a:rPr lang="en-US" smtClean="0"/>
              <a:t>8/19/2007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9909A73-DC78-4C13-B257-D628F01F25E6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nopticoncentral.net/" TargetMode="External"/><Relationship Id="rId2" Type="http://schemas.openxmlformats.org/officeDocument/2006/relationships/hyperlink" Target="http://blogs.msdn.com/vbtea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hannel9.msdn.com/tags/VB.NET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devauthority.com/blogs/jwooley" TargetMode="External"/><Relationship Id="rId2" Type="http://schemas.openxmlformats.org/officeDocument/2006/relationships/hyperlink" Target="mailto:jimwooley@hotmail.com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hyperlink" Target="http://linqinaction.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 smtClean="0"/>
              <a:t>Language Enhancements in VB9</a:t>
            </a:r>
            <a:r>
              <a:rPr lang="en-US" sz="5400" dirty="0" smtClean="0"/>
              <a:t/>
            </a:r>
            <a:br>
              <a:rPr lang="en-US" sz="5400" dirty="0" smtClean="0"/>
            </a:br>
            <a:endParaRPr lang="en-US" sz="54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4953000"/>
            <a:ext cx="6400800" cy="1752600"/>
          </a:xfrm>
        </p:spPr>
        <p:txBody>
          <a:bodyPr/>
          <a:lstStyle/>
          <a:p>
            <a:pPr algn="l"/>
            <a:r>
              <a:rPr lang="en-US" sz="2800" dirty="0"/>
              <a:t>Jim </a:t>
            </a:r>
            <a:r>
              <a:rPr lang="en-US" sz="2800" dirty="0" err="1"/>
              <a:t>Wooley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>MVP – Visual Basic</a:t>
            </a:r>
            <a:endParaRPr lang="en-US" sz="2800" dirty="0"/>
          </a:p>
          <a:p>
            <a:pPr algn="l"/>
            <a:r>
              <a:rPr lang="en-US" sz="2800" dirty="0"/>
              <a:t>http://devauthority.com/blogs/jwooley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</a:t>
            </a:r>
            <a:r>
              <a:rPr lang="en-US" dirty="0" smtClean="0"/>
              <a:t>eatures added in VB 2005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en-US" dirty="0" smtClean="0"/>
              <a:t>My</a:t>
            </a:r>
          </a:p>
          <a:p>
            <a:r>
              <a:rPr lang="en-US" dirty="0" smtClean="0"/>
              <a:t>Snippets</a:t>
            </a:r>
          </a:p>
          <a:p>
            <a:r>
              <a:rPr lang="en-US" dirty="0" smtClean="0"/>
              <a:t>Using</a:t>
            </a:r>
          </a:p>
          <a:p>
            <a:r>
              <a:rPr lang="en-US" dirty="0" smtClean="0"/>
              <a:t>Operator Overloading</a:t>
            </a:r>
          </a:p>
          <a:p>
            <a:r>
              <a:rPr lang="en-US" dirty="0" smtClean="0"/>
              <a:t>Partial Classes</a:t>
            </a:r>
          </a:p>
          <a:p>
            <a:r>
              <a:rPr lang="en-US" dirty="0" smtClean="0"/>
              <a:t>Generics</a:t>
            </a:r>
          </a:p>
          <a:p>
            <a:r>
              <a:rPr lang="en-US" dirty="0" smtClean="0"/>
              <a:t>XML Comments</a:t>
            </a:r>
          </a:p>
          <a:p>
            <a:r>
              <a:rPr lang="en-US" dirty="0" err="1" smtClean="0"/>
              <a:t>IsNot</a:t>
            </a:r>
            <a:endParaRPr lang="en-US" dirty="0" smtClean="0"/>
          </a:p>
          <a:p>
            <a:r>
              <a:rPr lang="en-US" dirty="0" smtClean="0"/>
              <a:t>Default Instances</a:t>
            </a:r>
          </a:p>
          <a:p>
            <a:r>
              <a:rPr lang="en-US" dirty="0" smtClean="0"/>
              <a:t>Continue statement</a:t>
            </a:r>
          </a:p>
          <a:p>
            <a:r>
              <a:rPr lang="en-US" dirty="0" err="1" smtClean="0"/>
              <a:t>Nullable</a:t>
            </a:r>
            <a:r>
              <a:rPr lang="en-US" dirty="0" smtClean="0"/>
              <a:t> Types</a:t>
            </a:r>
          </a:p>
          <a:p>
            <a:r>
              <a:rPr lang="en-US" dirty="0" smtClean="0"/>
              <a:t>Edit and Continue</a:t>
            </a:r>
          </a:p>
          <a:p>
            <a:r>
              <a:rPr lang="en-US" dirty="0" smtClean="0"/>
              <a:t>Unsigned Integers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 added in VB 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dirty="0" smtClean="0"/>
              <a:t>Anonymous Types</a:t>
            </a:r>
          </a:p>
          <a:p>
            <a:r>
              <a:rPr lang="en-US" dirty="0" smtClean="0"/>
              <a:t>Local Type Inference</a:t>
            </a:r>
          </a:p>
          <a:p>
            <a:r>
              <a:rPr lang="en-US" dirty="0" smtClean="0"/>
              <a:t>Object </a:t>
            </a:r>
            <a:r>
              <a:rPr lang="en-US" dirty="0" err="1" smtClean="0"/>
              <a:t>Initializers</a:t>
            </a:r>
            <a:endParaRPr lang="en-US" dirty="0" smtClean="0"/>
          </a:p>
          <a:p>
            <a:r>
              <a:rPr lang="en-US" dirty="0" smtClean="0"/>
              <a:t>Lambda Expressions</a:t>
            </a:r>
          </a:p>
          <a:p>
            <a:r>
              <a:rPr lang="en-US" dirty="0" smtClean="0"/>
              <a:t>Expression Trees</a:t>
            </a:r>
          </a:p>
          <a:p>
            <a:r>
              <a:rPr lang="en-US" dirty="0" smtClean="0"/>
              <a:t>Extension Methods</a:t>
            </a:r>
          </a:p>
          <a:p>
            <a:r>
              <a:rPr lang="en-US" dirty="0" smtClean="0"/>
              <a:t>Query comprehensions</a:t>
            </a:r>
          </a:p>
          <a:p>
            <a:r>
              <a:rPr lang="en-US" dirty="0" smtClean="0"/>
              <a:t>Partial Methods</a:t>
            </a:r>
          </a:p>
          <a:p>
            <a:r>
              <a:rPr lang="en-US" dirty="0" smtClean="0"/>
              <a:t>Option Compare</a:t>
            </a:r>
          </a:p>
          <a:p>
            <a:r>
              <a:rPr lang="en-US" dirty="0" smtClean="0"/>
              <a:t>Option Infer</a:t>
            </a:r>
          </a:p>
          <a:p>
            <a:r>
              <a:rPr lang="en-US" dirty="0" smtClean="0"/>
              <a:t>Ternary If</a:t>
            </a:r>
          </a:p>
          <a:p>
            <a:r>
              <a:rPr lang="en-US" dirty="0" err="1" smtClean="0"/>
              <a:t>Nullable</a:t>
            </a:r>
            <a:r>
              <a:rPr lang="en-US" dirty="0" smtClean="0"/>
              <a:t> Type?</a:t>
            </a:r>
          </a:p>
          <a:p>
            <a:r>
              <a:rPr lang="en-US" dirty="0" smtClean="0"/>
              <a:t>XML Literals</a:t>
            </a:r>
          </a:p>
          <a:p>
            <a:r>
              <a:rPr lang="en-US" dirty="0" smtClean="0"/>
              <a:t>XML Namespaces</a:t>
            </a:r>
          </a:p>
          <a:p>
            <a:r>
              <a:rPr lang="en-US" dirty="0" smtClean="0"/>
              <a:t>Relaxed delegates</a:t>
            </a:r>
          </a:p>
          <a:p>
            <a:r>
              <a:rPr lang="en-US" dirty="0" smtClean="0"/>
              <a:t>Friend assemblies</a:t>
            </a:r>
          </a:p>
          <a:p>
            <a:r>
              <a:rPr lang="en-US" dirty="0" smtClean="0"/>
              <a:t>Runtime agility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http://msdn.microsoft.com/vbasic</a:t>
            </a:r>
            <a:r>
              <a:rPr lang="en-US" dirty="0" smtClean="0">
                <a:hlinkClick r:id="rId2"/>
              </a:rPr>
              <a:t>/</a:t>
            </a:r>
          </a:p>
          <a:p>
            <a:r>
              <a:rPr lang="en-US" dirty="0" smtClean="0">
                <a:hlinkClick r:id="rId2"/>
              </a:rPr>
              <a:t>http://Blogs.msdn.com/vbteam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3"/>
              </a:rPr>
              <a:t>http://www.panopticoncentral.net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channel9.msdn.com/tags/VB.NET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smtClean="0"/>
              <a:t>Get the bits at: 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msdn.microsoft.com/vstudio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657600"/>
            <a:ext cx="7854696" cy="23622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Jim </a:t>
            </a:r>
            <a:r>
              <a:rPr lang="en-US" sz="2800" dirty="0" err="1"/>
              <a:t>Wooley</a:t>
            </a:r>
            <a:endParaRPr lang="en-US" sz="2800" dirty="0"/>
          </a:p>
          <a:p>
            <a:pPr algn="l"/>
            <a:r>
              <a:rPr lang="en-US" sz="2800" dirty="0">
                <a:hlinkClick r:id="rId2"/>
              </a:rPr>
              <a:t>jimwooley@hotmail.com</a:t>
            </a:r>
            <a:endParaRPr lang="en-US" sz="2800" dirty="0"/>
          </a:p>
          <a:p>
            <a:pPr algn="l"/>
            <a:r>
              <a:rPr lang="en-US" sz="2800" dirty="0">
                <a:hlinkClick r:id="rId3"/>
              </a:rPr>
              <a:t>http://</a:t>
            </a:r>
            <a:r>
              <a:rPr lang="en-US" sz="2800" dirty="0" smtClean="0">
                <a:hlinkClick r:id="rId3"/>
              </a:rPr>
              <a:t>devauthority.com/blogs/jwooley</a:t>
            </a:r>
            <a:endParaRPr lang="en-US" sz="2800" dirty="0" smtClean="0"/>
          </a:p>
          <a:p>
            <a:pPr algn="l"/>
            <a:r>
              <a:rPr lang="en-US" sz="2800" dirty="0" smtClean="0">
                <a:hlinkClick r:id="rId4"/>
              </a:rPr>
              <a:t>http://LinqInAction.net</a:t>
            </a:r>
            <a:r>
              <a:rPr lang="en-US" sz="2800" dirty="0" smtClean="0"/>
              <a:t> </a:t>
            </a:r>
          </a:p>
        </p:txBody>
      </p:sp>
      <p:pic>
        <p:nvPicPr>
          <p:cNvPr id="4" name="Picture 3" descr="LinqInActionCov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0" y="304800"/>
            <a:ext cx="142875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643</TotalTime>
  <Words>104</Words>
  <Application>Microsoft Office PowerPoint</Application>
  <PresentationFormat>On-screen Show (4:3)</PresentationFormat>
  <Paragraphs>47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Flow</vt:lpstr>
      <vt:lpstr>Language Enhancements in VB9 </vt:lpstr>
      <vt:lpstr>Features added in VB 2005</vt:lpstr>
      <vt:lpstr>Features added in VB 9</vt:lpstr>
      <vt:lpstr>Resources</vt:lpstr>
      <vt:lpstr>Questions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Language Enhancements in VB9 </dc:title>
  <dc:creator>Jim Wooley</dc:creator>
  <cp:lastModifiedBy>Jim Wooley</cp:lastModifiedBy>
  <cp:revision>65</cp:revision>
  <dcterms:created xsi:type="dcterms:W3CDTF">2007-08-20T01:01:10Z</dcterms:created>
  <dcterms:modified xsi:type="dcterms:W3CDTF">2007-08-20T11:44:40Z</dcterms:modified>
</cp:coreProperties>
</file>