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handoutMasterIdLst>
    <p:handoutMasterId r:id="rId19"/>
  </p:handoutMasterIdLst>
  <p:sldIdLst>
    <p:sldId id="256" r:id="rId2"/>
    <p:sldId id="267" r:id="rId3"/>
    <p:sldId id="257" r:id="rId4"/>
    <p:sldId id="258" r:id="rId5"/>
    <p:sldId id="259" r:id="rId6"/>
    <p:sldId id="271" r:id="rId7"/>
    <p:sldId id="269" r:id="rId8"/>
    <p:sldId id="260" r:id="rId9"/>
    <p:sldId id="261" r:id="rId10"/>
    <p:sldId id="268" r:id="rId11"/>
    <p:sldId id="262" r:id="rId12"/>
    <p:sldId id="266" r:id="rId13"/>
    <p:sldId id="270" r:id="rId14"/>
    <p:sldId id="263" r:id="rId15"/>
    <p:sldId id="264" r:id="rId16"/>
    <p:sldId id="272" r:id="rId17"/>
    <p:sldId id="265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9048" autoAdjust="0"/>
    <p:restoredTop sz="94660"/>
  </p:normalViewPr>
  <p:slideViewPr>
    <p:cSldViewPr>
      <p:cViewPr varScale="1">
        <p:scale>
          <a:sx n="114" d="100"/>
          <a:sy n="114" d="100"/>
        </p:scale>
        <p:origin x="-8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6DFA85-5D85-4A79-92CE-5B53D3FD2F04}" type="datetimeFigureOut">
              <a:rPr lang="en-US" smtClean="0"/>
              <a:pPr/>
              <a:t>10/4/2007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1F7661-7251-4358-9CD4-C914908DA6A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B272A-1EAD-4882-887C-126DFAD0DC33}" type="datetimeFigureOut">
              <a:rPr lang="en-US" smtClean="0"/>
              <a:pPr/>
              <a:t>10/4/2007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C6BF3-3108-4501-B86E-FC57D31B08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B272A-1EAD-4882-887C-126DFAD0DC33}" type="datetimeFigureOut">
              <a:rPr lang="en-US" smtClean="0"/>
              <a:pPr/>
              <a:t>10/4/2007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C6BF3-3108-4501-B86E-FC57D31B08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B272A-1EAD-4882-887C-126DFAD0DC33}" type="datetimeFigureOut">
              <a:rPr lang="en-US" smtClean="0"/>
              <a:pPr/>
              <a:t>10/4/2007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C6BF3-3108-4501-B86E-FC57D31B08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B272A-1EAD-4882-887C-126DFAD0DC33}" type="datetimeFigureOut">
              <a:rPr lang="en-US" smtClean="0"/>
              <a:pPr/>
              <a:t>10/4/2007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C6BF3-3108-4501-B86E-FC57D31B08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B272A-1EAD-4882-887C-126DFAD0DC33}" type="datetimeFigureOut">
              <a:rPr lang="en-US" smtClean="0"/>
              <a:pPr/>
              <a:t>10/4/2007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C6BF3-3108-4501-B86E-FC57D31B08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B272A-1EAD-4882-887C-126DFAD0DC33}" type="datetimeFigureOut">
              <a:rPr lang="en-US" smtClean="0"/>
              <a:pPr/>
              <a:t>10/4/2007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C6BF3-3108-4501-B86E-FC57D31B08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B272A-1EAD-4882-887C-126DFAD0DC33}" type="datetimeFigureOut">
              <a:rPr lang="en-US" smtClean="0"/>
              <a:pPr/>
              <a:t>10/4/2007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C6BF3-3108-4501-B86E-FC57D31B08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B272A-1EAD-4882-887C-126DFAD0DC33}" type="datetimeFigureOut">
              <a:rPr lang="en-US" smtClean="0"/>
              <a:pPr/>
              <a:t>10/4/2007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76C6BF3-3108-4501-B86E-FC57D31B088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B272A-1EAD-4882-887C-126DFAD0DC33}" type="datetimeFigureOut">
              <a:rPr lang="en-US" smtClean="0"/>
              <a:pPr/>
              <a:t>10/4/2007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C6BF3-3108-4501-B86E-FC57D31B08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B272A-1EAD-4882-887C-126DFAD0DC33}" type="datetimeFigureOut">
              <a:rPr lang="en-US" smtClean="0"/>
              <a:pPr/>
              <a:t>10/4/2007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76C6BF3-3108-4501-B86E-FC57D31B08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8C1B272A-1EAD-4882-887C-126DFAD0DC33}" type="datetimeFigureOut">
              <a:rPr lang="en-US" smtClean="0"/>
              <a:pPr/>
              <a:t>10/4/2007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C6BF3-3108-4501-B86E-FC57D31B08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8C1B272A-1EAD-4882-887C-126DFAD0DC33}" type="datetimeFigureOut">
              <a:rPr lang="en-US" smtClean="0"/>
              <a:pPr/>
              <a:t>10/4/2007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76C6BF3-3108-4501-B86E-FC57D31B088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msdn.microsoft.com/vstudio" TargetMode="External"/><Relationship Id="rId2" Type="http://schemas.openxmlformats.org/officeDocument/2006/relationships/hyperlink" Target="http://go.microsoft.com/?linkid=6625887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inqinaction.net/" TargetMode="External"/><Relationship Id="rId2" Type="http://schemas.openxmlformats.org/officeDocument/2006/relationships/hyperlink" Target="mailto:Jimwooley@hotmail.com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Visual Studio 2008</a:t>
            </a:r>
            <a:br>
              <a:rPr lang="en-US" dirty="0" smtClean="0"/>
            </a:br>
            <a:r>
              <a:rPr lang="en-US" dirty="0" smtClean="0"/>
              <a:t>(Orcas)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Jim Wooley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Re-using logic in N-Tier apps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219200"/>
            <a:ext cx="2028825" cy="535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52600" y="1828800"/>
            <a:ext cx="4916285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70260" y="2667000"/>
            <a:ext cx="4273740" cy="401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Enable New Web Experience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AJAX interactive web user interfaces</a:t>
            </a:r>
          </a:p>
          <a:p>
            <a:r>
              <a:rPr lang="en-US" dirty="0" err="1" smtClean="0"/>
              <a:t>Silverlight</a:t>
            </a:r>
            <a:r>
              <a:rPr lang="en-US" dirty="0" smtClean="0"/>
              <a:t> 1.0 (???)</a:t>
            </a:r>
          </a:p>
          <a:p>
            <a:r>
              <a:rPr lang="en-US" dirty="0" smtClean="0"/>
              <a:t>Implement services with WCF</a:t>
            </a:r>
          </a:p>
          <a:p>
            <a:r>
              <a:rPr lang="en-US" dirty="0" smtClean="0"/>
              <a:t>Consume WCF services</a:t>
            </a:r>
          </a:p>
          <a:p>
            <a:r>
              <a:rPr lang="en-US" dirty="0" smtClean="0"/>
              <a:t>Leverage SOA in mobile applications</a:t>
            </a:r>
          </a:p>
          <a:p>
            <a:r>
              <a:rPr lang="en-US" dirty="0" smtClean="0"/>
              <a:t>SOA/Workflow integration</a:t>
            </a:r>
          </a:p>
          <a:p>
            <a:pPr lvl="1"/>
            <a:r>
              <a:rPr lang="en-US" dirty="0" err="1" smtClean="0"/>
              <a:t>ReceiveActivity</a:t>
            </a:r>
            <a:r>
              <a:rPr lang="en-US" dirty="0" smtClean="0"/>
              <a:t>/</a:t>
            </a:r>
            <a:r>
              <a:rPr lang="en-US" dirty="0" err="1" smtClean="0"/>
              <a:t>SendActivity</a:t>
            </a:r>
            <a:endParaRPr lang="en-US" dirty="0" smtClean="0"/>
          </a:p>
          <a:p>
            <a:r>
              <a:rPr lang="en-US" dirty="0" smtClean="0"/>
              <a:t>REST/POX with WCF</a:t>
            </a:r>
          </a:p>
          <a:p>
            <a:r>
              <a:rPr lang="en-US" dirty="0" smtClean="0"/>
              <a:t>Syndication Services in WCF (RSS/ATOM)</a:t>
            </a:r>
          </a:p>
          <a:p>
            <a:r>
              <a:rPr lang="en-US" dirty="0" smtClean="0"/>
              <a:t>Jscript </a:t>
            </a:r>
            <a:r>
              <a:rPr lang="en-US" dirty="0" err="1" smtClean="0"/>
              <a:t>intellisense</a:t>
            </a:r>
            <a:r>
              <a:rPr lang="en-US" dirty="0" smtClean="0"/>
              <a:t> &amp; debugging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Enhancements in ASP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CSS management</a:t>
            </a:r>
          </a:p>
          <a:p>
            <a:r>
              <a:rPr lang="en-US" dirty="0" smtClean="0"/>
              <a:t>Nested Master pages</a:t>
            </a:r>
          </a:p>
          <a:p>
            <a:r>
              <a:rPr lang="en-US" dirty="0" smtClean="0"/>
              <a:t>Return of the Project</a:t>
            </a:r>
          </a:p>
          <a:p>
            <a:r>
              <a:rPr lang="en-US" dirty="0" err="1" smtClean="0"/>
              <a:t>JScript</a:t>
            </a:r>
            <a:r>
              <a:rPr lang="en-US" dirty="0" smtClean="0"/>
              <a:t> Debugging and </a:t>
            </a:r>
            <a:r>
              <a:rPr lang="en-US" dirty="0" err="1" smtClean="0"/>
              <a:t>Intellisense</a:t>
            </a:r>
            <a:r>
              <a:rPr lang="en-US" dirty="0" smtClean="0"/>
              <a:t>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CSS Property Window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8600" y="2057400"/>
            <a:ext cx="8548890" cy="3964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Improve Application Life-Cycle Management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Integrate DBA’s into software lifecycle</a:t>
            </a:r>
          </a:p>
          <a:p>
            <a:r>
              <a:rPr lang="en-US" dirty="0" smtClean="0"/>
              <a:t>Extend Unit Testing</a:t>
            </a:r>
          </a:p>
          <a:p>
            <a:r>
              <a:rPr lang="en-US" dirty="0" smtClean="0"/>
              <a:t>Enterprise load testing</a:t>
            </a:r>
          </a:p>
          <a:p>
            <a:r>
              <a:rPr lang="en-US" dirty="0" smtClean="0"/>
              <a:t>Performance tuning and diagnostics with tests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Visual Studio Orcas Goals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Improve Developer Productivity</a:t>
            </a:r>
          </a:p>
          <a:p>
            <a:r>
              <a:rPr lang="en-US" dirty="0" smtClean="0"/>
              <a:t>Manage the Application Life Cycle</a:t>
            </a:r>
          </a:p>
          <a:p>
            <a:r>
              <a:rPr lang="en-US" dirty="0" smtClean="0"/>
              <a:t>Employ the Latest Technologies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Learn more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Orcas Whitepaper</a:t>
            </a:r>
            <a:br>
              <a:rPr lang="en-US" sz="2800" dirty="0" smtClean="0"/>
            </a:br>
            <a:r>
              <a:rPr lang="en-US" sz="2800" dirty="0" smtClean="0"/>
              <a:t>(</a:t>
            </a:r>
            <a:r>
              <a:rPr lang="en-US" sz="2800" dirty="0" smtClean="0">
                <a:hlinkClick r:id="rId2"/>
              </a:rPr>
              <a:t>http://go.microsoft.com/?linkid=6625887</a:t>
            </a:r>
            <a:r>
              <a:rPr lang="en-US" sz="2800" dirty="0" smtClean="0"/>
              <a:t>)</a:t>
            </a:r>
          </a:p>
          <a:p>
            <a:r>
              <a:rPr lang="en-US" sz="2800" dirty="0" smtClean="0"/>
              <a:t>Downloads</a:t>
            </a:r>
            <a:br>
              <a:rPr lang="en-US" sz="2800" dirty="0" smtClean="0"/>
            </a:br>
            <a:r>
              <a:rPr lang="en-US" sz="2800" dirty="0" smtClean="0"/>
              <a:t>(</a:t>
            </a:r>
            <a:r>
              <a:rPr lang="en-US" sz="2800" dirty="0" smtClean="0">
                <a:hlinkClick r:id="rId3"/>
              </a:rPr>
              <a:t>http://</a:t>
            </a:r>
            <a:r>
              <a:rPr lang="en-US" sz="2800" dirty="0" smtClean="0">
                <a:hlinkClick r:id="rId3"/>
              </a:rPr>
              <a:t>msdn.microsoft.com/vstudio</a:t>
            </a:r>
            <a:r>
              <a:rPr lang="en-US" sz="2800" dirty="0" smtClean="0"/>
              <a:t> )</a:t>
            </a:r>
            <a:endParaRPr lang="en-US" sz="2800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smtClean="0"/>
              <a:t>Questions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Jim Wooley</a:t>
            </a:r>
          </a:p>
          <a:p>
            <a:r>
              <a:rPr lang="en-US" dirty="0" smtClean="0">
                <a:hlinkClick r:id="rId2"/>
              </a:rPr>
              <a:t>Jimwooley@hotmail.com</a:t>
            </a:r>
            <a:endParaRPr lang="en-US" dirty="0" smtClean="0"/>
          </a:p>
          <a:p>
            <a:r>
              <a:rPr lang="en-US" dirty="0" smtClean="0"/>
              <a:t>Blog: devauthority.com/blogs/</a:t>
            </a:r>
            <a:r>
              <a:rPr lang="en-US" dirty="0" err="1" smtClean="0"/>
              <a:t>jwooley</a:t>
            </a:r>
            <a:endParaRPr lang="en-US" dirty="0" smtClean="0"/>
          </a:p>
          <a:p>
            <a:r>
              <a:rPr lang="en-US" dirty="0" smtClean="0"/>
              <a:t>Book: </a:t>
            </a:r>
            <a:r>
              <a:rPr lang="en-US" dirty="0" smtClean="0">
                <a:hlinkClick r:id="rId3"/>
              </a:rPr>
              <a:t>www.LinqInAction.net</a:t>
            </a:r>
            <a:endParaRPr lang="en-US" dirty="0" smtClean="0"/>
          </a:p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6" name="Picture 5" descr="LinqInActionCover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" y="3352800"/>
            <a:ext cx="2133600" cy="2674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Features you know about?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Core Pillars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Improve Developer Productivity</a:t>
            </a:r>
          </a:p>
          <a:p>
            <a:r>
              <a:rPr lang="en-US" dirty="0" smtClean="0"/>
              <a:t>Manage the Application Life Cycle</a:t>
            </a:r>
          </a:p>
          <a:p>
            <a:r>
              <a:rPr lang="en-US" dirty="0" smtClean="0"/>
              <a:t>Employ the Latest Technologies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Technology Areas Addressed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Target Vista and the </a:t>
            </a:r>
            <a:r>
              <a:rPr lang="en-US" dirty="0" err="1" smtClean="0"/>
              <a:t>.Net</a:t>
            </a:r>
            <a:r>
              <a:rPr lang="en-US" dirty="0" smtClean="0"/>
              <a:t> 3.0 framework</a:t>
            </a:r>
          </a:p>
          <a:p>
            <a:r>
              <a:rPr lang="en-US" dirty="0" smtClean="0"/>
              <a:t>Create Office applications</a:t>
            </a:r>
          </a:p>
          <a:p>
            <a:r>
              <a:rPr lang="en-US" dirty="0" smtClean="0"/>
              <a:t>Handle data more smoothly</a:t>
            </a:r>
          </a:p>
          <a:p>
            <a:r>
              <a:rPr lang="en-US" dirty="0" smtClean="0"/>
              <a:t>Enable new web experiences</a:t>
            </a:r>
          </a:p>
          <a:p>
            <a:r>
              <a:rPr lang="en-US" dirty="0" smtClean="0"/>
              <a:t>Improves application life-cycle management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Vista and </a:t>
            </a:r>
            <a:r>
              <a:rPr lang="en-US" dirty="0" err="1" smtClean="0"/>
              <a:t>.Net</a:t>
            </a:r>
            <a:r>
              <a:rPr lang="en-US" dirty="0" smtClean="0"/>
              <a:t> 3.0 improvements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Improve client user interface design</a:t>
            </a:r>
          </a:p>
          <a:p>
            <a:r>
              <a:rPr lang="en-US" dirty="0" smtClean="0"/>
              <a:t>WPF/WF designer support</a:t>
            </a:r>
          </a:p>
          <a:p>
            <a:r>
              <a:rPr lang="en-US" dirty="0" smtClean="0"/>
              <a:t>Leverage existing UI investments</a:t>
            </a:r>
          </a:p>
          <a:p>
            <a:r>
              <a:rPr lang="en-US" dirty="0" smtClean="0"/>
              <a:t>Target specific platforms</a:t>
            </a:r>
          </a:p>
          <a:p>
            <a:r>
              <a:rPr lang="en-US" dirty="0" smtClean="0"/>
              <a:t>Leverage web membership/profile in client apps</a:t>
            </a:r>
          </a:p>
          <a:p>
            <a:r>
              <a:rPr lang="en-US" dirty="0" smtClean="0"/>
              <a:t>Product Quality Improvements</a:t>
            </a:r>
          </a:p>
          <a:p>
            <a:r>
              <a:rPr lang="en-US" dirty="0" smtClean="0"/>
              <a:t>Vista support for C++ applications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Product Quality Improvements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Improved </a:t>
            </a:r>
            <a:r>
              <a:rPr lang="en-US" dirty="0" err="1" smtClean="0"/>
              <a:t>intellisense</a:t>
            </a:r>
            <a:endParaRPr lang="en-US" dirty="0" smtClean="0"/>
          </a:p>
          <a:p>
            <a:r>
              <a:rPr lang="en-US" dirty="0" smtClean="0"/>
              <a:t>My support for 3.0</a:t>
            </a:r>
          </a:p>
          <a:p>
            <a:r>
              <a:rPr lang="en-US" dirty="0" smtClean="0"/>
              <a:t>Cross-browser click once</a:t>
            </a:r>
          </a:p>
          <a:p>
            <a:r>
              <a:rPr lang="en-US" dirty="0" smtClean="0"/>
              <a:t>Reflection in partial trust</a:t>
            </a:r>
          </a:p>
          <a:p>
            <a:r>
              <a:rPr lang="en-US" dirty="0" smtClean="0"/>
              <a:t>Time zone conversions (</a:t>
            </a:r>
            <a:r>
              <a:rPr lang="en-US" dirty="0" err="1" smtClean="0"/>
              <a:t>DateTime</a:t>
            </a:r>
            <a:r>
              <a:rPr lang="en-US" dirty="0" smtClean="0"/>
              <a:t> offset)</a:t>
            </a:r>
          </a:p>
          <a:p>
            <a:r>
              <a:rPr lang="en-US" dirty="0" smtClean="0"/>
              <a:t>Peer to peer API’s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Vista with managed C++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Recompile to get Vista look and feel</a:t>
            </a:r>
          </a:p>
          <a:p>
            <a:r>
              <a:rPr lang="en-US" dirty="0" smtClean="0"/>
              <a:t>New controls</a:t>
            </a:r>
          </a:p>
          <a:p>
            <a:pPr lvl="1"/>
            <a:r>
              <a:rPr lang="en-US" dirty="0" err="1" smtClean="0"/>
              <a:t>CommandLink</a:t>
            </a:r>
            <a:endParaRPr lang="en-US" dirty="0" smtClean="0"/>
          </a:p>
          <a:p>
            <a:pPr lvl="1"/>
            <a:r>
              <a:rPr lang="en-US" dirty="0" err="1" smtClean="0"/>
              <a:t>SysLink</a:t>
            </a:r>
            <a:endParaRPr lang="en-US" dirty="0" smtClean="0"/>
          </a:p>
          <a:p>
            <a:pPr lvl="1"/>
            <a:r>
              <a:rPr lang="en-US" dirty="0" smtClean="0"/>
              <a:t>Network Address</a:t>
            </a:r>
          </a:p>
          <a:p>
            <a:pPr lvl="1"/>
            <a:r>
              <a:rPr lang="en-US" dirty="0" smtClean="0"/>
              <a:t>Split Button</a:t>
            </a:r>
          </a:p>
          <a:p>
            <a:r>
              <a:rPr lang="en-US" dirty="0" smtClean="0"/>
              <a:t>http://msdn.microsoft.com/msdnmag/issues/07/06/Cpp/default.aspx</a:t>
            </a:r>
            <a:endParaRPr lang="en-US" dirty="0"/>
          </a:p>
        </p:txBody>
      </p:sp>
      <p:pic>
        <p:nvPicPr>
          <p:cNvPr id="3074" name="Picture 2" descr="C:\Projects\Orcas\cppSysLink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24400" y="3352800"/>
            <a:ext cx="857250" cy="295275"/>
          </a:xfrm>
          <a:prstGeom prst="rect">
            <a:avLst/>
          </a:prstGeom>
          <a:noFill/>
        </p:spPr>
      </p:pic>
      <p:pic>
        <p:nvPicPr>
          <p:cNvPr id="3075" name="Picture 3" descr="C:\Projects\Orcas\cppCommandLink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4400" y="2667000"/>
            <a:ext cx="2647950" cy="571500"/>
          </a:xfrm>
          <a:prstGeom prst="rect">
            <a:avLst/>
          </a:prstGeom>
          <a:noFill/>
        </p:spPr>
      </p:pic>
      <p:pic>
        <p:nvPicPr>
          <p:cNvPr id="3076" name="Picture 4" descr="C:\Projects\Orcas\cppNetworkAddress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24400" y="3733800"/>
            <a:ext cx="1562100" cy="352425"/>
          </a:xfrm>
          <a:prstGeom prst="rect">
            <a:avLst/>
          </a:prstGeom>
          <a:noFill/>
        </p:spPr>
      </p:pic>
      <p:pic>
        <p:nvPicPr>
          <p:cNvPr id="3077" name="Picture 5" descr="C:\Projects\Orcas\cppSplitButton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24400" y="4267200"/>
            <a:ext cx="1123950" cy="266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Create Office Applications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Target 2007 Microsoft Office System</a:t>
            </a:r>
          </a:p>
          <a:p>
            <a:r>
              <a:rPr lang="en-US" dirty="0" smtClean="0"/>
              <a:t>Support Office XML</a:t>
            </a:r>
          </a:p>
          <a:p>
            <a:r>
              <a:rPr lang="en-US" dirty="0" smtClean="0"/>
              <a:t>Extend the Ribbon bar</a:t>
            </a:r>
          </a:p>
          <a:p>
            <a:r>
              <a:rPr lang="en-US" dirty="0" smtClean="0"/>
              <a:t>Outlook custom task panes</a:t>
            </a:r>
          </a:p>
          <a:p>
            <a:r>
              <a:rPr lang="en-US" dirty="0" smtClean="0"/>
              <a:t>Office based UI workflow solutions</a:t>
            </a:r>
          </a:p>
          <a:p>
            <a:r>
              <a:rPr lang="en-US" dirty="0" smtClean="0"/>
              <a:t>Target Microsoft Office SharePoint Server</a:t>
            </a:r>
          </a:p>
          <a:p>
            <a:r>
              <a:rPr lang="en-US" dirty="0" err="1" smtClean="0"/>
              <a:t>ClickOnce</a:t>
            </a:r>
            <a:r>
              <a:rPr lang="en-US" dirty="0" smtClean="0"/>
              <a:t> deployment for Office applications</a:t>
            </a:r>
          </a:p>
          <a:p>
            <a:r>
              <a:rPr lang="en-US" dirty="0" smtClean="0"/>
              <a:t>VBA/VSTO </a:t>
            </a:r>
            <a:r>
              <a:rPr lang="en-US" dirty="0" err="1" smtClean="0"/>
              <a:t>interop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Handle Data More Smoothly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Unify languages with data access</a:t>
            </a:r>
          </a:p>
          <a:p>
            <a:r>
              <a:rPr lang="en-US" dirty="0" smtClean="0"/>
              <a:t>Occasionally connected data access</a:t>
            </a:r>
          </a:p>
          <a:p>
            <a:r>
              <a:rPr lang="en-US" dirty="0" smtClean="0"/>
              <a:t>Facilitate N-Tier data development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1031</TotalTime>
  <Words>307</Words>
  <Application>Microsoft Office PowerPoint</Application>
  <PresentationFormat>On-screen Show (4:3)</PresentationFormat>
  <Paragraphs>85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Technic</vt:lpstr>
      <vt:lpstr>Visual Studio 2008 (Orcas)</vt:lpstr>
      <vt:lpstr>Features you know about?</vt:lpstr>
      <vt:lpstr>Core Pillars</vt:lpstr>
      <vt:lpstr>Technology Areas Addressed</vt:lpstr>
      <vt:lpstr>Vista and .Net 3.0 improvements</vt:lpstr>
      <vt:lpstr>Product Quality Improvements</vt:lpstr>
      <vt:lpstr>Vista with managed C++</vt:lpstr>
      <vt:lpstr>Create Office Applications</vt:lpstr>
      <vt:lpstr>Handle Data More Smoothly</vt:lpstr>
      <vt:lpstr>Re-using logic in N-Tier apps</vt:lpstr>
      <vt:lpstr>Enable New Web Experience</vt:lpstr>
      <vt:lpstr>Enhancements in ASP</vt:lpstr>
      <vt:lpstr>CSS Property Window</vt:lpstr>
      <vt:lpstr>Improve Application Life-Cycle Management</vt:lpstr>
      <vt:lpstr>Visual Studio Orcas Goals</vt:lpstr>
      <vt:lpstr>Learn more</vt:lpstr>
      <vt:lpstr>Questions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Visual Studio Orcas</dc:title>
  <dc:creator>Jim Wooley</dc:creator>
  <cp:lastModifiedBy>Jim Wooley</cp:lastModifiedBy>
  <cp:revision>80</cp:revision>
  <dcterms:created xsi:type="dcterms:W3CDTF">2007-05-16T00:34:14Z</dcterms:created>
  <dcterms:modified xsi:type="dcterms:W3CDTF">2007-10-05T03:13:34Z</dcterms:modified>
</cp:coreProperties>
</file>