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0" r:id="rId7"/>
    <p:sldId id="272" r:id="rId8"/>
    <p:sldId id="262" r:id="rId9"/>
    <p:sldId id="267" r:id="rId10"/>
    <p:sldId id="271" r:id="rId11"/>
    <p:sldId id="266" r:id="rId12"/>
    <p:sldId id="264" r:id="rId13"/>
    <p:sldId id="265" r:id="rId14"/>
    <p:sldId id="263" r:id="rId15"/>
    <p:sldId id="268" r:id="rId16"/>
    <p:sldId id="270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91704" autoAdjust="0"/>
  </p:normalViewPr>
  <p:slideViewPr>
    <p:cSldViewPr>
      <p:cViewPr varScale="1">
        <p:scale>
          <a:sx n="82" d="100"/>
          <a:sy n="82" d="100"/>
        </p:scale>
        <p:origin x="88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3212F8-8B00-4766-89FA-29F726AC9F3A}" type="doc">
      <dgm:prSet loTypeId="urn:microsoft.com/office/officeart/2005/8/layout/hProcess7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F9002D27-1137-48DD-AB5B-3CDB2A7F5F2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Contracts</a:t>
          </a:r>
          <a:endParaRPr lang="en-US" dirty="0">
            <a:solidFill>
              <a:schemeClr val="tx1"/>
            </a:solidFill>
          </a:endParaRPr>
        </a:p>
      </dgm:t>
    </dgm:pt>
    <dgm:pt modelId="{6BFCF68D-819F-4574-86B2-1366103BC354}" type="parTrans" cxnId="{19BF328C-CEBB-4D4F-A4EC-4F66AF21A09D}">
      <dgm:prSet/>
      <dgm:spPr/>
      <dgm:t>
        <a:bodyPr/>
        <a:lstStyle/>
        <a:p>
          <a:endParaRPr lang="en-US"/>
        </a:p>
      </dgm:t>
    </dgm:pt>
    <dgm:pt modelId="{93CD36D1-A47C-44D7-8491-C92B52E967D1}" type="sibTrans" cxnId="{19BF328C-CEBB-4D4F-A4EC-4F66AF21A09D}">
      <dgm:prSet/>
      <dgm:spPr/>
      <dgm:t>
        <a:bodyPr/>
        <a:lstStyle/>
        <a:p>
          <a:endParaRPr lang="en-US"/>
        </a:p>
      </dgm:t>
    </dgm:pt>
    <dgm:pt modelId="{AC9293CC-EE2B-42F9-8F8F-DC0DA760F21D}">
      <dgm:prSet phldrT="[Text]"/>
      <dgm:spPr/>
      <dgm:t>
        <a:bodyPr/>
        <a:lstStyle/>
        <a:p>
          <a:r>
            <a:rPr lang="en-US" dirty="0" smtClean="0"/>
            <a:t>Search</a:t>
          </a:r>
          <a:endParaRPr lang="en-US" dirty="0"/>
        </a:p>
      </dgm:t>
    </dgm:pt>
    <dgm:pt modelId="{41EDA629-1B68-4BB5-B301-5A42700ED704}" type="parTrans" cxnId="{AECA5F7A-DB35-4C10-A3A2-596B931C31A0}">
      <dgm:prSet/>
      <dgm:spPr/>
      <dgm:t>
        <a:bodyPr/>
        <a:lstStyle/>
        <a:p>
          <a:endParaRPr lang="en-US"/>
        </a:p>
      </dgm:t>
    </dgm:pt>
    <dgm:pt modelId="{5B6F68D7-666C-472E-9DFC-CCE0A460F092}" type="sibTrans" cxnId="{AECA5F7A-DB35-4C10-A3A2-596B931C31A0}">
      <dgm:prSet/>
      <dgm:spPr/>
      <dgm:t>
        <a:bodyPr/>
        <a:lstStyle/>
        <a:p>
          <a:endParaRPr lang="en-US"/>
        </a:p>
      </dgm:t>
    </dgm:pt>
    <dgm:pt modelId="{0B98ADEA-27E5-4F8C-860D-12E6F68B09EB}">
      <dgm:prSet phldrT="[Text]"/>
      <dgm:spPr/>
      <dgm:t>
        <a:bodyPr/>
        <a:lstStyle/>
        <a:p>
          <a:r>
            <a:rPr lang="en-US" dirty="0" smtClean="0"/>
            <a:t>Share</a:t>
          </a:r>
          <a:endParaRPr lang="en-US" dirty="0"/>
        </a:p>
      </dgm:t>
    </dgm:pt>
    <dgm:pt modelId="{593659A4-716D-47D1-B80C-CE827E4A61E7}" type="parTrans" cxnId="{ECC2D662-6E28-4C2F-AAA0-E9078DE4BE1D}">
      <dgm:prSet/>
      <dgm:spPr/>
      <dgm:t>
        <a:bodyPr/>
        <a:lstStyle/>
        <a:p>
          <a:endParaRPr lang="en-US"/>
        </a:p>
      </dgm:t>
    </dgm:pt>
    <dgm:pt modelId="{2B157616-10A7-4F0B-89E0-7D91458C4A4E}" type="sibTrans" cxnId="{ECC2D662-6E28-4C2F-AAA0-E9078DE4BE1D}">
      <dgm:prSet/>
      <dgm:spPr/>
      <dgm:t>
        <a:bodyPr/>
        <a:lstStyle/>
        <a:p>
          <a:endParaRPr lang="en-US"/>
        </a:p>
      </dgm:t>
    </dgm:pt>
    <dgm:pt modelId="{3AF2F005-B566-444D-87F3-39C59E0EBE0C}">
      <dgm:prSet phldrT="[Text]"/>
      <dgm:spPr/>
      <dgm:t>
        <a:bodyPr/>
        <a:lstStyle/>
        <a:p>
          <a:r>
            <a:rPr lang="en-US" dirty="0" smtClean="0"/>
            <a:t>Settings</a:t>
          </a:r>
          <a:endParaRPr lang="en-US" dirty="0"/>
        </a:p>
      </dgm:t>
    </dgm:pt>
    <dgm:pt modelId="{F917EB13-1033-43D3-80B5-1341C3B16754}" type="parTrans" cxnId="{439AB7FA-4032-4735-A603-46780BAF95F0}">
      <dgm:prSet/>
      <dgm:spPr/>
      <dgm:t>
        <a:bodyPr/>
        <a:lstStyle/>
        <a:p>
          <a:endParaRPr lang="en-US"/>
        </a:p>
      </dgm:t>
    </dgm:pt>
    <dgm:pt modelId="{677C1C90-5CD7-466F-826C-EC739AB864BD}" type="sibTrans" cxnId="{439AB7FA-4032-4735-A603-46780BAF95F0}">
      <dgm:prSet/>
      <dgm:spPr/>
      <dgm:t>
        <a:bodyPr/>
        <a:lstStyle/>
        <a:p>
          <a:endParaRPr lang="en-US"/>
        </a:p>
      </dgm:t>
    </dgm:pt>
    <dgm:pt modelId="{EEDEF4CE-0DEF-4ABB-A8B1-0894B35C9A2D}">
      <dgm:prSet phldrT="[Text]"/>
      <dgm:spPr/>
      <dgm:t>
        <a:bodyPr/>
        <a:lstStyle/>
        <a:p>
          <a:r>
            <a:rPr lang="en-US" dirty="0" smtClean="0"/>
            <a:t>Extension</a:t>
          </a:r>
          <a:endParaRPr lang="en-US" dirty="0"/>
        </a:p>
      </dgm:t>
    </dgm:pt>
    <dgm:pt modelId="{D9ACF112-900E-402C-856F-1D952D23C48E}" type="parTrans" cxnId="{8BE91E11-D290-4B19-9EAF-A154419C3548}">
      <dgm:prSet/>
      <dgm:spPr/>
      <dgm:t>
        <a:bodyPr/>
        <a:lstStyle/>
        <a:p>
          <a:endParaRPr lang="en-US"/>
        </a:p>
      </dgm:t>
    </dgm:pt>
    <dgm:pt modelId="{99F6B45C-656B-4068-8792-C180B27A15A8}" type="sibTrans" cxnId="{8BE91E11-D290-4B19-9EAF-A154419C3548}">
      <dgm:prSet/>
      <dgm:spPr/>
      <dgm:t>
        <a:bodyPr/>
        <a:lstStyle/>
        <a:p>
          <a:endParaRPr lang="en-US"/>
        </a:p>
      </dgm:t>
    </dgm:pt>
    <dgm:pt modelId="{4685A982-AC98-4769-8A61-6B62D2A39523}">
      <dgm:prSet phldrT="[Text]"/>
      <dgm:spPr/>
      <dgm:t>
        <a:bodyPr/>
        <a:lstStyle/>
        <a:p>
          <a:r>
            <a:rPr lang="en-US" dirty="0" smtClean="0"/>
            <a:t>Protocol</a:t>
          </a:r>
          <a:endParaRPr lang="en-US" dirty="0"/>
        </a:p>
      </dgm:t>
    </dgm:pt>
    <dgm:pt modelId="{DD989925-0732-450A-8ED2-34379F9B39C8}" type="parTrans" cxnId="{AD2F5956-DBC4-4259-80E6-954A6A472716}">
      <dgm:prSet/>
      <dgm:spPr/>
      <dgm:t>
        <a:bodyPr/>
        <a:lstStyle/>
        <a:p>
          <a:endParaRPr lang="en-US"/>
        </a:p>
      </dgm:t>
    </dgm:pt>
    <dgm:pt modelId="{3489ABDD-A692-444E-87B9-6CD224F9B351}" type="sibTrans" cxnId="{AD2F5956-DBC4-4259-80E6-954A6A472716}">
      <dgm:prSet/>
      <dgm:spPr/>
      <dgm:t>
        <a:bodyPr/>
        <a:lstStyle/>
        <a:p>
          <a:endParaRPr lang="en-US"/>
        </a:p>
      </dgm:t>
    </dgm:pt>
    <dgm:pt modelId="{076E05E9-F462-44BE-B448-87E9A1ADB51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Pickers</a:t>
          </a:r>
          <a:endParaRPr lang="en-US" dirty="0"/>
        </a:p>
      </dgm:t>
    </dgm:pt>
    <dgm:pt modelId="{1C9E874A-A2B9-402B-8788-E76C9EB79E97}" type="parTrans" cxnId="{58E6A488-AB4E-4477-9CC1-AA87A48FF2E8}">
      <dgm:prSet/>
      <dgm:spPr/>
    </dgm:pt>
    <dgm:pt modelId="{CB30D65C-4942-45DC-BDCD-055D7031A2EF}" type="sibTrans" cxnId="{58E6A488-AB4E-4477-9CC1-AA87A48FF2E8}">
      <dgm:prSet/>
      <dgm:spPr/>
    </dgm:pt>
    <dgm:pt modelId="{D884B7CC-C7B6-4EDD-A39D-B5B2381674BA}">
      <dgm:prSet phldrT="[Text]"/>
      <dgm:spPr/>
      <dgm:t>
        <a:bodyPr/>
        <a:lstStyle/>
        <a:p>
          <a:r>
            <a:rPr lang="en-US" dirty="0" smtClean="0"/>
            <a:t>File</a:t>
          </a:r>
          <a:endParaRPr lang="en-US" dirty="0"/>
        </a:p>
      </dgm:t>
    </dgm:pt>
    <dgm:pt modelId="{BFEEC90D-DAFC-435C-8D18-3BED80109275}" type="parTrans" cxnId="{5BAEA94D-9F9C-42D6-805D-125B4C3D10CD}">
      <dgm:prSet/>
      <dgm:spPr/>
      <dgm:t>
        <a:bodyPr/>
        <a:lstStyle/>
        <a:p>
          <a:endParaRPr lang="en-US"/>
        </a:p>
      </dgm:t>
    </dgm:pt>
    <dgm:pt modelId="{B6EA875C-3BAB-4081-A295-5A63FCF58BB7}" type="sibTrans" cxnId="{5BAEA94D-9F9C-42D6-805D-125B4C3D10CD}">
      <dgm:prSet/>
      <dgm:spPr/>
      <dgm:t>
        <a:bodyPr/>
        <a:lstStyle/>
        <a:p>
          <a:endParaRPr lang="en-US"/>
        </a:p>
      </dgm:t>
    </dgm:pt>
    <dgm:pt modelId="{07A43837-FB3E-4E96-9820-4ACC5D1359AE}">
      <dgm:prSet phldrT="[Text]"/>
      <dgm:spPr/>
      <dgm:t>
        <a:bodyPr/>
        <a:lstStyle/>
        <a:p>
          <a:r>
            <a:rPr lang="en-US" dirty="0" smtClean="0"/>
            <a:t>Contact</a:t>
          </a:r>
          <a:endParaRPr lang="en-US" dirty="0"/>
        </a:p>
      </dgm:t>
    </dgm:pt>
    <dgm:pt modelId="{CACB45B5-362F-42AF-AEBA-2356183440C7}" type="parTrans" cxnId="{FD35DC46-24D7-44C6-AA4E-1B0EF813199D}">
      <dgm:prSet/>
      <dgm:spPr/>
      <dgm:t>
        <a:bodyPr/>
        <a:lstStyle/>
        <a:p>
          <a:endParaRPr lang="en-US"/>
        </a:p>
      </dgm:t>
    </dgm:pt>
    <dgm:pt modelId="{280D2FD8-DB72-40DC-9539-00D5371F4A21}" type="sibTrans" cxnId="{FD35DC46-24D7-44C6-AA4E-1B0EF813199D}">
      <dgm:prSet/>
      <dgm:spPr/>
      <dgm:t>
        <a:bodyPr/>
        <a:lstStyle/>
        <a:p>
          <a:endParaRPr lang="en-US"/>
        </a:p>
      </dgm:t>
    </dgm:pt>
    <dgm:pt modelId="{44236E7F-74D3-4546-AE4A-88B265053606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Charms</a:t>
          </a:r>
          <a:endParaRPr lang="en-US"/>
        </a:p>
      </dgm:t>
    </dgm:pt>
    <dgm:pt modelId="{EEB13E7B-7ED7-41F1-A18B-F2CBB164D07F}" type="parTrans" cxnId="{FC628156-6C6D-400A-8554-47C6366D8865}">
      <dgm:prSet/>
      <dgm:spPr/>
    </dgm:pt>
    <dgm:pt modelId="{DDF58E51-2463-4359-8AFD-ECAE07BB06F6}" type="sibTrans" cxnId="{FC628156-6C6D-400A-8554-47C6366D8865}">
      <dgm:prSet/>
      <dgm:spPr/>
    </dgm:pt>
    <dgm:pt modelId="{7FCD2B69-A652-48CE-8679-DFD728EE6198}" type="pres">
      <dgm:prSet presAssocID="{923212F8-8B00-4766-89FA-29F726AC9F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4E3DAB-D2D7-452F-88BF-464EB13A1CBA}" type="pres">
      <dgm:prSet presAssocID="{F9002D27-1137-48DD-AB5B-3CDB2A7F5F20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1B35D7-A705-4415-A2F3-DD507FA0B2E4}" type="pres">
      <dgm:prSet presAssocID="{F9002D27-1137-48DD-AB5B-3CDB2A7F5F20}" presName="bgRect" presStyleLbl="node1" presStyleIdx="0" presStyleCnt="3"/>
      <dgm:spPr/>
      <dgm:t>
        <a:bodyPr/>
        <a:lstStyle/>
        <a:p>
          <a:endParaRPr lang="en-US"/>
        </a:p>
      </dgm:t>
    </dgm:pt>
    <dgm:pt modelId="{16459997-EC64-4299-84AC-8FB74E67C743}" type="pres">
      <dgm:prSet presAssocID="{F9002D27-1137-48DD-AB5B-3CDB2A7F5F20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2B4FA2-DCF7-481D-9C50-FF3AD19E754F}" type="pres">
      <dgm:prSet presAssocID="{F9002D27-1137-48DD-AB5B-3CDB2A7F5F20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4C53A6-0B95-449D-BD9A-D94A91A11F3C}" type="pres">
      <dgm:prSet presAssocID="{93CD36D1-A47C-44D7-8491-C92B52E967D1}" presName="hSp" presStyleCnt="0"/>
      <dgm:spPr/>
      <dgm:t>
        <a:bodyPr/>
        <a:lstStyle/>
        <a:p>
          <a:endParaRPr lang="en-US"/>
        </a:p>
      </dgm:t>
    </dgm:pt>
    <dgm:pt modelId="{30835D1D-578C-4AC7-B212-1E8EE2BDACCB}" type="pres">
      <dgm:prSet presAssocID="{93CD36D1-A47C-44D7-8491-C92B52E967D1}" presName="vProcSp" presStyleCnt="0"/>
      <dgm:spPr/>
      <dgm:t>
        <a:bodyPr/>
        <a:lstStyle/>
        <a:p>
          <a:endParaRPr lang="en-US"/>
        </a:p>
      </dgm:t>
    </dgm:pt>
    <dgm:pt modelId="{EDB6DB8D-2907-47A7-B407-812D1E0D21F3}" type="pres">
      <dgm:prSet presAssocID="{93CD36D1-A47C-44D7-8491-C92B52E967D1}" presName="vSp1" presStyleCnt="0"/>
      <dgm:spPr/>
      <dgm:t>
        <a:bodyPr/>
        <a:lstStyle/>
        <a:p>
          <a:endParaRPr lang="en-US"/>
        </a:p>
      </dgm:t>
    </dgm:pt>
    <dgm:pt modelId="{A5D6591C-EFEA-4DFE-AFC8-837C4F3B94ED}" type="pres">
      <dgm:prSet presAssocID="{93CD36D1-A47C-44D7-8491-C92B52E967D1}" presName="simulatedConn" presStyleLbl="solidFgAcc1" presStyleIdx="0" presStyleCnt="2" custLinFactNeighborX="930" custLinFactNeighborY="11750"/>
      <dgm:spPr/>
      <dgm:t>
        <a:bodyPr/>
        <a:lstStyle/>
        <a:p>
          <a:endParaRPr lang="en-US"/>
        </a:p>
      </dgm:t>
    </dgm:pt>
    <dgm:pt modelId="{4252B899-E7C9-4F73-BDFC-0C07736AD847}" type="pres">
      <dgm:prSet presAssocID="{93CD36D1-A47C-44D7-8491-C92B52E967D1}" presName="vSp2" presStyleCnt="0"/>
      <dgm:spPr/>
      <dgm:t>
        <a:bodyPr/>
        <a:lstStyle/>
        <a:p>
          <a:endParaRPr lang="en-US"/>
        </a:p>
      </dgm:t>
    </dgm:pt>
    <dgm:pt modelId="{8744B847-D42A-4073-8264-39B64C858A14}" type="pres">
      <dgm:prSet presAssocID="{93CD36D1-A47C-44D7-8491-C92B52E967D1}" presName="sibTrans" presStyleCnt="0"/>
      <dgm:spPr/>
      <dgm:t>
        <a:bodyPr/>
        <a:lstStyle/>
        <a:p>
          <a:endParaRPr lang="en-US"/>
        </a:p>
      </dgm:t>
    </dgm:pt>
    <dgm:pt modelId="{AFA39BD5-3417-4A9B-A6BB-AEF97A1F8BA9}" type="pres">
      <dgm:prSet presAssocID="{076E05E9-F462-44BE-B448-87E9A1ADB513}" presName="compositeNode" presStyleCnt="0">
        <dgm:presLayoutVars>
          <dgm:bulletEnabled val="1"/>
        </dgm:presLayoutVars>
      </dgm:prSet>
      <dgm:spPr/>
    </dgm:pt>
    <dgm:pt modelId="{DFEFC8DD-55D5-4905-96D2-5C361EC4136D}" type="pres">
      <dgm:prSet presAssocID="{076E05E9-F462-44BE-B448-87E9A1ADB513}" presName="bgRect" presStyleLbl="node1" presStyleIdx="1" presStyleCnt="3"/>
      <dgm:spPr/>
      <dgm:t>
        <a:bodyPr/>
        <a:lstStyle/>
        <a:p>
          <a:endParaRPr lang="en-US"/>
        </a:p>
      </dgm:t>
    </dgm:pt>
    <dgm:pt modelId="{20DA576B-504F-462E-972D-BD6B78D7A57C}" type="pres">
      <dgm:prSet presAssocID="{076E05E9-F462-44BE-B448-87E9A1ADB513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EC41B-37FD-4306-B9A7-04A2F0738390}" type="pres">
      <dgm:prSet presAssocID="{076E05E9-F462-44BE-B448-87E9A1ADB513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4DAFA5-3AFE-4DFB-A76D-8188FF62F160}" type="pres">
      <dgm:prSet presAssocID="{CB30D65C-4942-45DC-BDCD-055D7031A2EF}" presName="hSp" presStyleCnt="0"/>
      <dgm:spPr/>
    </dgm:pt>
    <dgm:pt modelId="{4E3D6278-EB4D-4D4C-839C-789C9F285ADA}" type="pres">
      <dgm:prSet presAssocID="{CB30D65C-4942-45DC-BDCD-055D7031A2EF}" presName="vProcSp" presStyleCnt="0"/>
      <dgm:spPr/>
    </dgm:pt>
    <dgm:pt modelId="{E8E60CB3-8E2D-4662-BEFB-EFA6923C0036}" type="pres">
      <dgm:prSet presAssocID="{CB30D65C-4942-45DC-BDCD-055D7031A2EF}" presName="vSp1" presStyleCnt="0"/>
      <dgm:spPr/>
    </dgm:pt>
    <dgm:pt modelId="{CF954958-3BAD-4254-9C02-EEE081E7EE97}" type="pres">
      <dgm:prSet presAssocID="{CB30D65C-4942-45DC-BDCD-055D7031A2EF}" presName="simulatedConn" presStyleLbl="solidFgAcc1" presStyleIdx="1" presStyleCnt="2"/>
      <dgm:spPr/>
    </dgm:pt>
    <dgm:pt modelId="{98BFAD2D-6B61-424B-A587-5E51248DFC21}" type="pres">
      <dgm:prSet presAssocID="{CB30D65C-4942-45DC-BDCD-055D7031A2EF}" presName="vSp2" presStyleCnt="0"/>
      <dgm:spPr/>
    </dgm:pt>
    <dgm:pt modelId="{C0F88C31-BB17-45BD-A405-DCCA29977316}" type="pres">
      <dgm:prSet presAssocID="{CB30D65C-4942-45DC-BDCD-055D7031A2EF}" presName="sibTrans" presStyleCnt="0"/>
      <dgm:spPr/>
    </dgm:pt>
    <dgm:pt modelId="{CB1721C3-0305-4385-A60A-D40E41D9EDD8}" type="pres">
      <dgm:prSet presAssocID="{44236E7F-74D3-4546-AE4A-88B265053606}" presName="compositeNode" presStyleCnt="0">
        <dgm:presLayoutVars>
          <dgm:bulletEnabled val="1"/>
        </dgm:presLayoutVars>
      </dgm:prSet>
      <dgm:spPr/>
    </dgm:pt>
    <dgm:pt modelId="{F5F75F5F-AA10-4383-85CE-A85D6721BC99}" type="pres">
      <dgm:prSet presAssocID="{44236E7F-74D3-4546-AE4A-88B265053606}" presName="bgRect" presStyleLbl="node1" presStyleIdx="2" presStyleCnt="3"/>
      <dgm:spPr/>
      <dgm:t>
        <a:bodyPr/>
        <a:lstStyle/>
        <a:p>
          <a:endParaRPr lang="en-US"/>
        </a:p>
      </dgm:t>
    </dgm:pt>
    <dgm:pt modelId="{4F34DEDF-81F2-499C-8366-41BDD1317984}" type="pres">
      <dgm:prSet presAssocID="{44236E7F-74D3-4546-AE4A-88B265053606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B06756-9BE6-4029-859D-35096474D229}" type="pres">
      <dgm:prSet presAssocID="{44236E7F-74D3-4546-AE4A-88B265053606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4AC6C4-F2E1-4083-A605-58CF27139B8D}" type="presOf" srcId="{0B98ADEA-27E5-4F8C-860D-12E6F68B09EB}" destId="{56B06756-9BE6-4029-859D-35096474D229}" srcOrd="0" destOrd="1" presId="urn:microsoft.com/office/officeart/2005/8/layout/hProcess7"/>
    <dgm:cxn modelId="{E95BAD4D-A4D9-4B29-BDB1-25AF1C7D529B}" type="presOf" srcId="{F9002D27-1137-48DD-AB5B-3CDB2A7F5F20}" destId="{16459997-EC64-4299-84AC-8FB74E67C743}" srcOrd="1" destOrd="0" presId="urn:microsoft.com/office/officeart/2005/8/layout/hProcess7"/>
    <dgm:cxn modelId="{562C315B-D1D0-4574-A48A-43DC7F5DE91F}" type="presOf" srcId="{D884B7CC-C7B6-4EDD-A39D-B5B2381674BA}" destId="{C44EC41B-37FD-4306-B9A7-04A2F0738390}" srcOrd="0" destOrd="0" presId="urn:microsoft.com/office/officeart/2005/8/layout/hProcess7"/>
    <dgm:cxn modelId="{5BAEA94D-9F9C-42D6-805D-125B4C3D10CD}" srcId="{076E05E9-F462-44BE-B448-87E9A1ADB513}" destId="{D884B7CC-C7B6-4EDD-A39D-B5B2381674BA}" srcOrd="0" destOrd="0" parTransId="{BFEEC90D-DAFC-435C-8D18-3BED80109275}" sibTransId="{B6EA875C-3BAB-4081-A295-5A63FCF58BB7}"/>
    <dgm:cxn modelId="{FD35DC46-24D7-44C6-AA4E-1B0EF813199D}" srcId="{076E05E9-F462-44BE-B448-87E9A1ADB513}" destId="{07A43837-FB3E-4E96-9820-4ACC5D1359AE}" srcOrd="1" destOrd="0" parTransId="{CACB45B5-362F-42AF-AEBA-2356183440C7}" sibTransId="{280D2FD8-DB72-40DC-9539-00D5371F4A21}"/>
    <dgm:cxn modelId="{A9CEA070-E71D-46E6-B2CC-8152AD785F4E}" type="presOf" srcId="{AC9293CC-EE2B-42F9-8F8F-DC0DA760F21D}" destId="{56B06756-9BE6-4029-859D-35096474D229}" srcOrd="0" destOrd="0" presId="urn:microsoft.com/office/officeart/2005/8/layout/hProcess7"/>
    <dgm:cxn modelId="{0EB6BD76-28BE-4F19-A383-DFE6217F8625}" type="presOf" srcId="{07A43837-FB3E-4E96-9820-4ACC5D1359AE}" destId="{C44EC41B-37FD-4306-B9A7-04A2F0738390}" srcOrd="0" destOrd="1" presId="urn:microsoft.com/office/officeart/2005/8/layout/hProcess7"/>
    <dgm:cxn modelId="{29D5FAF4-A460-41D7-ACDE-BD5E1FCB7CC8}" type="presOf" srcId="{EEDEF4CE-0DEF-4ABB-A8B1-0894B35C9A2D}" destId="{692B4FA2-DCF7-481D-9C50-FF3AD19E754F}" srcOrd="0" destOrd="0" presId="urn:microsoft.com/office/officeart/2005/8/layout/hProcess7"/>
    <dgm:cxn modelId="{FC628156-6C6D-400A-8554-47C6366D8865}" srcId="{923212F8-8B00-4766-89FA-29F726AC9F3A}" destId="{44236E7F-74D3-4546-AE4A-88B265053606}" srcOrd="2" destOrd="0" parTransId="{EEB13E7B-7ED7-41F1-A18B-F2CBB164D07F}" sibTransId="{DDF58E51-2463-4359-8AFD-ECAE07BB06F6}"/>
    <dgm:cxn modelId="{0A51A6A2-614A-4813-8234-2362328EAA6A}" type="presOf" srcId="{44236E7F-74D3-4546-AE4A-88B265053606}" destId="{F5F75F5F-AA10-4383-85CE-A85D6721BC99}" srcOrd="0" destOrd="0" presId="urn:microsoft.com/office/officeart/2005/8/layout/hProcess7"/>
    <dgm:cxn modelId="{AD2F5956-DBC4-4259-80E6-954A6A472716}" srcId="{F9002D27-1137-48DD-AB5B-3CDB2A7F5F20}" destId="{4685A982-AC98-4769-8A61-6B62D2A39523}" srcOrd="1" destOrd="0" parTransId="{DD989925-0732-450A-8ED2-34379F9B39C8}" sibTransId="{3489ABDD-A692-444E-87B9-6CD224F9B351}"/>
    <dgm:cxn modelId="{424E5841-0F10-4A02-9D1B-56C22E0D78D1}" type="presOf" srcId="{44236E7F-74D3-4546-AE4A-88B265053606}" destId="{4F34DEDF-81F2-499C-8366-41BDD1317984}" srcOrd="1" destOrd="0" presId="urn:microsoft.com/office/officeart/2005/8/layout/hProcess7"/>
    <dgm:cxn modelId="{A4A1CC11-6FAD-4278-8B1A-11F612247833}" type="presOf" srcId="{923212F8-8B00-4766-89FA-29F726AC9F3A}" destId="{7FCD2B69-A652-48CE-8679-DFD728EE6198}" srcOrd="0" destOrd="0" presId="urn:microsoft.com/office/officeart/2005/8/layout/hProcess7"/>
    <dgm:cxn modelId="{439AB7FA-4032-4735-A603-46780BAF95F0}" srcId="{44236E7F-74D3-4546-AE4A-88B265053606}" destId="{3AF2F005-B566-444D-87F3-39C59E0EBE0C}" srcOrd="2" destOrd="0" parTransId="{F917EB13-1033-43D3-80B5-1341C3B16754}" sibTransId="{677C1C90-5CD7-466F-826C-EC739AB864BD}"/>
    <dgm:cxn modelId="{2A10EF8A-D9EE-43F8-BEAD-557A5EF524CA}" type="presOf" srcId="{076E05E9-F462-44BE-B448-87E9A1ADB513}" destId="{20DA576B-504F-462E-972D-BD6B78D7A57C}" srcOrd="1" destOrd="0" presId="urn:microsoft.com/office/officeart/2005/8/layout/hProcess7"/>
    <dgm:cxn modelId="{86194FEF-179C-4828-A092-5902348984A0}" type="presOf" srcId="{3AF2F005-B566-444D-87F3-39C59E0EBE0C}" destId="{56B06756-9BE6-4029-859D-35096474D229}" srcOrd="0" destOrd="2" presId="urn:microsoft.com/office/officeart/2005/8/layout/hProcess7"/>
    <dgm:cxn modelId="{19BF328C-CEBB-4D4F-A4EC-4F66AF21A09D}" srcId="{923212F8-8B00-4766-89FA-29F726AC9F3A}" destId="{F9002D27-1137-48DD-AB5B-3CDB2A7F5F20}" srcOrd="0" destOrd="0" parTransId="{6BFCF68D-819F-4574-86B2-1366103BC354}" sibTransId="{93CD36D1-A47C-44D7-8491-C92B52E967D1}"/>
    <dgm:cxn modelId="{76C093E6-3612-4066-BD2A-DA08462B0B7E}" type="presOf" srcId="{F9002D27-1137-48DD-AB5B-3CDB2A7F5F20}" destId="{1C1B35D7-A705-4415-A2F3-DD507FA0B2E4}" srcOrd="0" destOrd="0" presId="urn:microsoft.com/office/officeart/2005/8/layout/hProcess7"/>
    <dgm:cxn modelId="{66842379-CDE5-4ADE-91BD-52017EF7BC4C}" type="presOf" srcId="{076E05E9-F462-44BE-B448-87E9A1ADB513}" destId="{DFEFC8DD-55D5-4905-96D2-5C361EC4136D}" srcOrd="0" destOrd="0" presId="urn:microsoft.com/office/officeart/2005/8/layout/hProcess7"/>
    <dgm:cxn modelId="{8BE91E11-D290-4B19-9EAF-A154419C3548}" srcId="{F9002D27-1137-48DD-AB5B-3CDB2A7F5F20}" destId="{EEDEF4CE-0DEF-4ABB-A8B1-0894B35C9A2D}" srcOrd="0" destOrd="0" parTransId="{D9ACF112-900E-402C-856F-1D952D23C48E}" sibTransId="{99F6B45C-656B-4068-8792-C180B27A15A8}"/>
    <dgm:cxn modelId="{58E6A488-AB4E-4477-9CC1-AA87A48FF2E8}" srcId="{923212F8-8B00-4766-89FA-29F726AC9F3A}" destId="{076E05E9-F462-44BE-B448-87E9A1ADB513}" srcOrd="1" destOrd="0" parTransId="{1C9E874A-A2B9-402B-8788-E76C9EB79E97}" sibTransId="{CB30D65C-4942-45DC-BDCD-055D7031A2EF}"/>
    <dgm:cxn modelId="{84F89AEB-F929-4A53-BD64-89062398BA74}" type="presOf" srcId="{4685A982-AC98-4769-8A61-6B62D2A39523}" destId="{692B4FA2-DCF7-481D-9C50-FF3AD19E754F}" srcOrd="0" destOrd="1" presId="urn:microsoft.com/office/officeart/2005/8/layout/hProcess7"/>
    <dgm:cxn modelId="{AECA5F7A-DB35-4C10-A3A2-596B931C31A0}" srcId="{44236E7F-74D3-4546-AE4A-88B265053606}" destId="{AC9293CC-EE2B-42F9-8F8F-DC0DA760F21D}" srcOrd="0" destOrd="0" parTransId="{41EDA629-1B68-4BB5-B301-5A42700ED704}" sibTransId="{5B6F68D7-666C-472E-9DFC-CCE0A460F092}"/>
    <dgm:cxn modelId="{ECC2D662-6E28-4C2F-AAA0-E9078DE4BE1D}" srcId="{44236E7F-74D3-4546-AE4A-88B265053606}" destId="{0B98ADEA-27E5-4F8C-860D-12E6F68B09EB}" srcOrd="1" destOrd="0" parTransId="{593659A4-716D-47D1-B80C-CE827E4A61E7}" sibTransId="{2B157616-10A7-4F0B-89E0-7D91458C4A4E}"/>
    <dgm:cxn modelId="{99A7EC84-4002-4106-95DE-582D2959E304}" type="presParOf" srcId="{7FCD2B69-A652-48CE-8679-DFD728EE6198}" destId="{8E4E3DAB-D2D7-452F-88BF-464EB13A1CBA}" srcOrd="0" destOrd="0" presId="urn:microsoft.com/office/officeart/2005/8/layout/hProcess7"/>
    <dgm:cxn modelId="{FFD6A1F5-6ED1-4D8F-B792-8E060D02C7DD}" type="presParOf" srcId="{8E4E3DAB-D2D7-452F-88BF-464EB13A1CBA}" destId="{1C1B35D7-A705-4415-A2F3-DD507FA0B2E4}" srcOrd="0" destOrd="0" presId="urn:microsoft.com/office/officeart/2005/8/layout/hProcess7"/>
    <dgm:cxn modelId="{132C5E4E-33C8-4067-996B-55511BD40D00}" type="presParOf" srcId="{8E4E3DAB-D2D7-452F-88BF-464EB13A1CBA}" destId="{16459997-EC64-4299-84AC-8FB74E67C743}" srcOrd="1" destOrd="0" presId="urn:microsoft.com/office/officeart/2005/8/layout/hProcess7"/>
    <dgm:cxn modelId="{80895F2B-534F-4BC9-90E7-4161F2C30435}" type="presParOf" srcId="{8E4E3DAB-D2D7-452F-88BF-464EB13A1CBA}" destId="{692B4FA2-DCF7-481D-9C50-FF3AD19E754F}" srcOrd="2" destOrd="0" presId="urn:microsoft.com/office/officeart/2005/8/layout/hProcess7"/>
    <dgm:cxn modelId="{B667B9B4-F7D3-4761-A361-387B16ED31D1}" type="presParOf" srcId="{7FCD2B69-A652-48CE-8679-DFD728EE6198}" destId="{954C53A6-0B95-449D-BD9A-D94A91A11F3C}" srcOrd="1" destOrd="0" presId="urn:microsoft.com/office/officeart/2005/8/layout/hProcess7"/>
    <dgm:cxn modelId="{3E5A7BF9-3F7B-424F-859C-3E1E34500CDF}" type="presParOf" srcId="{7FCD2B69-A652-48CE-8679-DFD728EE6198}" destId="{30835D1D-578C-4AC7-B212-1E8EE2BDACCB}" srcOrd="2" destOrd="0" presId="urn:microsoft.com/office/officeart/2005/8/layout/hProcess7"/>
    <dgm:cxn modelId="{5E31158A-9A57-4E39-B3E8-7B803473910D}" type="presParOf" srcId="{30835D1D-578C-4AC7-B212-1E8EE2BDACCB}" destId="{EDB6DB8D-2907-47A7-B407-812D1E0D21F3}" srcOrd="0" destOrd="0" presId="urn:microsoft.com/office/officeart/2005/8/layout/hProcess7"/>
    <dgm:cxn modelId="{7EF8E48D-F836-473B-985D-E6024B1F29F7}" type="presParOf" srcId="{30835D1D-578C-4AC7-B212-1E8EE2BDACCB}" destId="{A5D6591C-EFEA-4DFE-AFC8-837C4F3B94ED}" srcOrd="1" destOrd="0" presId="urn:microsoft.com/office/officeart/2005/8/layout/hProcess7"/>
    <dgm:cxn modelId="{5CBC7742-B8B1-4CB9-B609-2EACE87E3E00}" type="presParOf" srcId="{30835D1D-578C-4AC7-B212-1E8EE2BDACCB}" destId="{4252B899-E7C9-4F73-BDFC-0C07736AD847}" srcOrd="2" destOrd="0" presId="urn:microsoft.com/office/officeart/2005/8/layout/hProcess7"/>
    <dgm:cxn modelId="{9B4B8ADA-A18D-4764-B39F-8FCBD33A8CE6}" type="presParOf" srcId="{7FCD2B69-A652-48CE-8679-DFD728EE6198}" destId="{8744B847-D42A-4073-8264-39B64C858A14}" srcOrd="3" destOrd="0" presId="urn:microsoft.com/office/officeart/2005/8/layout/hProcess7"/>
    <dgm:cxn modelId="{36DE33A3-9A08-4044-A91D-6701E20E6A63}" type="presParOf" srcId="{7FCD2B69-A652-48CE-8679-DFD728EE6198}" destId="{AFA39BD5-3417-4A9B-A6BB-AEF97A1F8BA9}" srcOrd="4" destOrd="0" presId="urn:microsoft.com/office/officeart/2005/8/layout/hProcess7"/>
    <dgm:cxn modelId="{2552E253-0354-467F-A5D2-280ED27EE443}" type="presParOf" srcId="{AFA39BD5-3417-4A9B-A6BB-AEF97A1F8BA9}" destId="{DFEFC8DD-55D5-4905-96D2-5C361EC4136D}" srcOrd="0" destOrd="0" presId="urn:microsoft.com/office/officeart/2005/8/layout/hProcess7"/>
    <dgm:cxn modelId="{746E4944-FA56-4140-9F4F-CCE17F47CD0D}" type="presParOf" srcId="{AFA39BD5-3417-4A9B-A6BB-AEF97A1F8BA9}" destId="{20DA576B-504F-462E-972D-BD6B78D7A57C}" srcOrd="1" destOrd="0" presId="urn:microsoft.com/office/officeart/2005/8/layout/hProcess7"/>
    <dgm:cxn modelId="{A5C8A246-8C4C-4A44-B666-CF2F4916C53A}" type="presParOf" srcId="{AFA39BD5-3417-4A9B-A6BB-AEF97A1F8BA9}" destId="{C44EC41B-37FD-4306-B9A7-04A2F0738390}" srcOrd="2" destOrd="0" presId="urn:microsoft.com/office/officeart/2005/8/layout/hProcess7"/>
    <dgm:cxn modelId="{AAB68799-59D1-4B82-BA57-B67C03B67CEF}" type="presParOf" srcId="{7FCD2B69-A652-48CE-8679-DFD728EE6198}" destId="{2E4DAFA5-3AFE-4DFB-A76D-8188FF62F160}" srcOrd="5" destOrd="0" presId="urn:microsoft.com/office/officeart/2005/8/layout/hProcess7"/>
    <dgm:cxn modelId="{85D9392A-6101-4271-B97F-003CD0A1F46C}" type="presParOf" srcId="{7FCD2B69-A652-48CE-8679-DFD728EE6198}" destId="{4E3D6278-EB4D-4D4C-839C-789C9F285ADA}" srcOrd="6" destOrd="0" presId="urn:microsoft.com/office/officeart/2005/8/layout/hProcess7"/>
    <dgm:cxn modelId="{71D9F16C-C564-4903-8A24-CDADAE99EF1E}" type="presParOf" srcId="{4E3D6278-EB4D-4D4C-839C-789C9F285ADA}" destId="{E8E60CB3-8E2D-4662-BEFB-EFA6923C0036}" srcOrd="0" destOrd="0" presId="urn:microsoft.com/office/officeart/2005/8/layout/hProcess7"/>
    <dgm:cxn modelId="{6C2A8D80-1389-4AD5-9FE1-0AEADEE0BEC9}" type="presParOf" srcId="{4E3D6278-EB4D-4D4C-839C-789C9F285ADA}" destId="{CF954958-3BAD-4254-9C02-EEE081E7EE97}" srcOrd="1" destOrd="0" presId="urn:microsoft.com/office/officeart/2005/8/layout/hProcess7"/>
    <dgm:cxn modelId="{CA2E1AB7-4350-443A-8F4C-89F64934ADB1}" type="presParOf" srcId="{4E3D6278-EB4D-4D4C-839C-789C9F285ADA}" destId="{98BFAD2D-6B61-424B-A587-5E51248DFC21}" srcOrd="2" destOrd="0" presId="urn:microsoft.com/office/officeart/2005/8/layout/hProcess7"/>
    <dgm:cxn modelId="{A9AF38AD-4A0E-4C1F-B783-F3C6EACA6322}" type="presParOf" srcId="{7FCD2B69-A652-48CE-8679-DFD728EE6198}" destId="{C0F88C31-BB17-45BD-A405-DCCA29977316}" srcOrd="7" destOrd="0" presId="urn:microsoft.com/office/officeart/2005/8/layout/hProcess7"/>
    <dgm:cxn modelId="{E9850A7E-71B5-44C3-95BB-4D0F8BBB31E6}" type="presParOf" srcId="{7FCD2B69-A652-48CE-8679-DFD728EE6198}" destId="{CB1721C3-0305-4385-A60A-D40E41D9EDD8}" srcOrd="8" destOrd="0" presId="urn:microsoft.com/office/officeart/2005/8/layout/hProcess7"/>
    <dgm:cxn modelId="{C8018BB7-F2F4-4D62-A63E-34B012B3625D}" type="presParOf" srcId="{CB1721C3-0305-4385-A60A-D40E41D9EDD8}" destId="{F5F75F5F-AA10-4383-85CE-A85D6721BC99}" srcOrd="0" destOrd="0" presId="urn:microsoft.com/office/officeart/2005/8/layout/hProcess7"/>
    <dgm:cxn modelId="{5107A97D-AB32-4946-AFFE-CB4049A70BE4}" type="presParOf" srcId="{CB1721C3-0305-4385-A60A-D40E41D9EDD8}" destId="{4F34DEDF-81F2-499C-8366-41BDD1317984}" srcOrd="1" destOrd="0" presId="urn:microsoft.com/office/officeart/2005/8/layout/hProcess7"/>
    <dgm:cxn modelId="{5B1A3173-9E6B-464F-85B3-E01E54A59FFD}" type="presParOf" srcId="{CB1721C3-0305-4385-A60A-D40E41D9EDD8}" destId="{56B06756-9BE6-4029-859D-35096474D229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3212F8-8B00-4766-89FA-29F726AC9F3A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002D27-1137-48DD-AB5B-3CDB2A7F5F20}">
      <dgm:prSet phldrT="[Text]"/>
      <dgm:spPr/>
      <dgm:t>
        <a:bodyPr/>
        <a:lstStyle/>
        <a:p>
          <a:r>
            <a:rPr lang="en-US" dirty="0" smtClean="0"/>
            <a:t>Charms</a:t>
          </a:r>
          <a:endParaRPr lang="en-US" dirty="0"/>
        </a:p>
      </dgm:t>
    </dgm:pt>
    <dgm:pt modelId="{6BFCF68D-819F-4574-86B2-1366103BC354}" type="parTrans" cxnId="{19BF328C-CEBB-4D4F-A4EC-4F66AF21A09D}">
      <dgm:prSet/>
      <dgm:spPr/>
      <dgm:t>
        <a:bodyPr/>
        <a:lstStyle/>
        <a:p>
          <a:endParaRPr lang="en-US"/>
        </a:p>
      </dgm:t>
    </dgm:pt>
    <dgm:pt modelId="{93CD36D1-A47C-44D7-8491-C92B52E967D1}" type="sibTrans" cxnId="{19BF328C-CEBB-4D4F-A4EC-4F66AF21A09D}">
      <dgm:prSet/>
      <dgm:spPr/>
      <dgm:t>
        <a:bodyPr/>
        <a:lstStyle/>
        <a:p>
          <a:endParaRPr lang="en-US"/>
        </a:p>
      </dgm:t>
    </dgm:pt>
    <dgm:pt modelId="{AC9293CC-EE2B-42F9-8F8F-DC0DA760F21D}">
      <dgm:prSet phldrT="[Text]"/>
      <dgm:spPr/>
      <dgm:t>
        <a:bodyPr/>
        <a:lstStyle/>
        <a:p>
          <a:r>
            <a:rPr lang="en-US" dirty="0" smtClean="0"/>
            <a:t>Search</a:t>
          </a:r>
          <a:endParaRPr lang="en-US" dirty="0"/>
        </a:p>
      </dgm:t>
    </dgm:pt>
    <dgm:pt modelId="{41EDA629-1B68-4BB5-B301-5A42700ED704}" type="parTrans" cxnId="{AECA5F7A-DB35-4C10-A3A2-596B931C31A0}">
      <dgm:prSet/>
      <dgm:spPr/>
      <dgm:t>
        <a:bodyPr/>
        <a:lstStyle/>
        <a:p>
          <a:endParaRPr lang="en-US"/>
        </a:p>
      </dgm:t>
    </dgm:pt>
    <dgm:pt modelId="{5B6F68D7-666C-472E-9DFC-CCE0A460F092}" type="sibTrans" cxnId="{AECA5F7A-DB35-4C10-A3A2-596B931C31A0}">
      <dgm:prSet/>
      <dgm:spPr/>
      <dgm:t>
        <a:bodyPr/>
        <a:lstStyle/>
        <a:p>
          <a:endParaRPr lang="en-US"/>
        </a:p>
      </dgm:t>
    </dgm:pt>
    <dgm:pt modelId="{5474430B-4B39-4D53-BAD4-CBF997C90516}">
      <dgm:prSet phldrT="[Text]"/>
      <dgm:spPr/>
      <dgm:t>
        <a:bodyPr/>
        <a:lstStyle/>
        <a:p>
          <a:r>
            <a:rPr lang="en-US" dirty="0" smtClean="0"/>
            <a:t>Pickers</a:t>
          </a:r>
          <a:endParaRPr lang="en-US" dirty="0"/>
        </a:p>
      </dgm:t>
    </dgm:pt>
    <dgm:pt modelId="{48CACBCA-7995-44CE-A1CF-065CF3261E50}" type="parTrans" cxnId="{550C43C2-6A01-46CC-8CFD-FC56CF6BBA6C}">
      <dgm:prSet/>
      <dgm:spPr/>
      <dgm:t>
        <a:bodyPr/>
        <a:lstStyle/>
        <a:p>
          <a:endParaRPr lang="en-US"/>
        </a:p>
      </dgm:t>
    </dgm:pt>
    <dgm:pt modelId="{49B49581-EB5D-4396-97CC-B284E0459ACD}" type="sibTrans" cxnId="{550C43C2-6A01-46CC-8CFD-FC56CF6BBA6C}">
      <dgm:prSet/>
      <dgm:spPr/>
      <dgm:t>
        <a:bodyPr/>
        <a:lstStyle/>
        <a:p>
          <a:endParaRPr lang="en-US"/>
        </a:p>
      </dgm:t>
    </dgm:pt>
    <dgm:pt modelId="{2C6CDB01-BFB3-4558-92CE-EFBDCC24F6F7}">
      <dgm:prSet phldrT="[Text]"/>
      <dgm:spPr/>
      <dgm:t>
        <a:bodyPr/>
        <a:lstStyle/>
        <a:p>
          <a:r>
            <a:rPr lang="en-US" dirty="0" smtClean="0"/>
            <a:t>File</a:t>
          </a:r>
          <a:endParaRPr lang="en-US" dirty="0"/>
        </a:p>
      </dgm:t>
    </dgm:pt>
    <dgm:pt modelId="{1F138AB8-906D-4F7E-8A1B-F063983BDA7E}" type="parTrans" cxnId="{45C3B941-D760-4B3B-8964-2894DFAC6368}">
      <dgm:prSet/>
      <dgm:spPr/>
      <dgm:t>
        <a:bodyPr/>
        <a:lstStyle/>
        <a:p>
          <a:endParaRPr lang="en-US"/>
        </a:p>
      </dgm:t>
    </dgm:pt>
    <dgm:pt modelId="{5E71B79E-9F15-4BA3-952E-0BF851FEA382}" type="sibTrans" cxnId="{45C3B941-D760-4B3B-8964-2894DFAC6368}">
      <dgm:prSet/>
      <dgm:spPr/>
      <dgm:t>
        <a:bodyPr/>
        <a:lstStyle/>
        <a:p>
          <a:endParaRPr lang="en-US"/>
        </a:p>
      </dgm:t>
    </dgm:pt>
    <dgm:pt modelId="{C0A60F81-F074-435F-837E-3B6E51BFF9FB}">
      <dgm:prSet phldrT="[Text]"/>
      <dgm:spPr/>
      <dgm:t>
        <a:bodyPr/>
        <a:lstStyle/>
        <a:p>
          <a:r>
            <a:rPr lang="en-US" dirty="0" smtClean="0"/>
            <a:t>Contracts</a:t>
          </a:r>
          <a:endParaRPr lang="en-US" dirty="0"/>
        </a:p>
      </dgm:t>
    </dgm:pt>
    <dgm:pt modelId="{116E639D-0C98-411C-9494-C7799DA7310B}" type="parTrans" cxnId="{08D399D3-2BD3-41AC-A2F9-8536343FD813}">
      <dgm:prSet/>
      <dgm:spPr/>
      <dgm:t>
        <a:bodyPr/>
        <a:lstStyle/>
        <a:p>
          <a:endParaRPr lang="en-US"/>
        </a:p>
      </dgm:t>
    </dgm:pt>
    <dgm:pt modelId="{919AC7D6-0709-404A-ABBE-4DD096504075}" type="sibTrans" cxnId="{08D399D3-2BD3-41AC-A2F9-8536343FD813}">
      <dgm:prSet/>
      <dgm:spPr/>
      <dgm:t>
        <a:bodyPr/>
        <a:lstStyle/>
        <a:p>
          <a:endParaRPr lang="en-US"/>
        </a:p>
      </dgm:t>
    </dgm:pt>
    <dgm:pt modelId="{37DE4584-326D-4A64-A8D7-98E84CAB5AF8}">
      <dgm:prSet phldrT="[Text]"/>
      <dgm:spPr/>
      <dgm:t>
        <a:bodyPr/>
        <a:lstStyle/>
        <a:p>
          <a:r>
            <a:rPr lang="en-US" dirty="0" smtClean="0"/>
            <a:t>Extension</a:t>
          </a:r>
          <a:endParaRPr lang="en-US" dirty="0"/>
        </a:p>
      </dgm:t>
    </dgm:pt>
    <dgm:pt modelId="{9BAC90A3-70D3-4D39-BE40-11F1139F08D0}" type="parTrans" cxnId="{BD1A140B-8AB9-4609-9A6F-B2EF0C1A2236}">
      <dgm:prSet/>
      <dgm:spPr/>
      <dgm:t>
        <a:bodyPr/>
        <a:lstStyle/>
        <a:p>
          <a:endParaRPr lang="en-US"/>
        </a:p>
      </dgm:t>
    </dgm:pt>
    <dgm:pt modelId="{8E1B1089-EE3D-489B-B216-471216A6F9FB}" type="sibTrans" cxnId="{BD1A140B-8AB9-4609-9A6F-B2EF0C1A2236}">
      <dgm:prSet/>
      <dgm:spPr/>
      <dgm:t>
        <a:bodyPr/>
        <a:lstStyle/>
        <a:p>
          <a:endParaRPr lang="en-US"/>
        </a:p>
      </dgm:t>
    </dgm:pt>
    <dgm:pt modelId="{0B98ADEA-27E5-4F8C-860D-12E6F68B09EB}">
      <dgm:prSet phldrT="[Text]"/>
      <dgm:spPr/>
      <dgm:t>
        <a:bodyPr/>
        <a:lstStyle/>
        <a:p>
          <a:r>
            <a:rPr lang="en-US" dirty="0" smtClean="0"/>
            <a:t>Share</a:t>
          </a:r>
          <a:endParaRPr lang="en-US" dirty="0"/>
        </a:p>
      </dgm:t>
    </dgm:pt>
    <dgm:pt modelId="{593659A4-716D-47D1-B80C-CE827E4A61E7}" type="parTrans" cxnId="{ECC2D662-6E28-4C2F-AAA0-E9078DE4BE1D}">
      <dgm:prSet/>
      <dgm:spPr/>
      <dgm:t>
        <a:bodyPr/>
        <a:lstStyle/>
        <a:p>
          <a:endParaRPr lang="en-US"/>
        </a:p>
      </dgm:t>
    </dgm:pt>
    <dgm:pt modelId="{2B157616-10A7-4F0B-89E0-7D91458C4A4E}" type="sibTrans" cxnId="{ECC2D662-6E28-4C2F-AAA0-E9078DE4BE1D}">
      <dgm:prSet/>
      <dgm:spPr/>
      <dgm:t>
        <a:bodyPr/>
        <a:lstStyle/>
        <a:p>
          <a:endParaRPr lang="en-US"/>
        </a:p>
      </dgm:t>
    </dgm:pt>
    <dgm:pt modelId="{6B8A8CAC-E4EE-445E-A6C0-D5EED79F1421}">
      <dgm:prSet phldrT="[Text]"/>
      <dgm:spPr/>
      <dgm:t>
        <a:bodyPr/>
        <a:lstStyle/>
        <a:p>
          <a:r>
            <a:rPr lang="en-US" dirty="0" smtClean="0"/>
            <a:t>Contact</a:t>
          </a:r>
          <a:endParaRPr lang="en-US" dirty="0"/>
        </a:p>
      </dgm:t>
    </dgm:pt>
    <dgm:pt modelId="{A6F2338F-6CC4-418A-AFD7-8FF0636FB13B}" type="parTrans" cxnId="{DF6B0079-19F1-466B-98D5-77EF3B7A13E1}">
      <dgm:prSet/>
      <dgm:spPr/>
      <dgm:t>
        <a:bodyPr/>
        <a:lstStyle/>
        <a:p>
          <a:endParaRPr lang="en-US"/>
        </a:p>
      </dgm:t>
    </dgm:pt>
    <dgm:pt modelId="{9752F70B-5B78-4EF6-9ACB-A37D28E41E0F}" type="sibTrans" cxnId="{DF6B0079-19F1-466B-98D5-77EF3B7A13E1}">
      <dgm:prSet/>
      <dgm:spPr/>
      <dgm:t>
        <a:bodyPr/>
        <a:lstStyle/>
        <a:p>
          <a:endParaRPr lang="en-US"/>
        </a:p>
      </dgm:t>
    </dgm:pt>
    <dgm:pt modelId="{3B701E96-EFA6-43C8-9D7F-C074D002FA25}">
      <dgm:prSet phldrT="[Text]"/>
      <dgm:spPr/>
      <dgm:t>
        <a:bodyPr/>
        <a:lstStyle/>
        <a:p>
          <a:r>
            <a:rPr lang="en-US" dirty="0" smtClean="0"/>
            <a:t>Protocol</a:t>
          </a:r>
          <a:endParaRPr lang="en-US" dirty="0"/>
        </a:p>
      </dgm:t>
    </dgm:pt>
    <dgm:pt modelId="{3F8D3771-CB22-41CC-80BD-832AB268E62B}" type="parTrans" cxnId="{47C873F5-BF53-48EF-9636-53D28F3D3D5B}">
      <dgm:prSet/>
      <dgm:spPr/>
      <dgm:t>
        <a:bodyPr/>
        <a:lstStyle/>
        <a:p>
          <a:endParaRPr lang="en-US"/>
        </a:p>
      </dgm:t>
    </dgm:pt>
    <dgm:pt modelId="{169BB69A-2144-4804-92BB-AD932ADE8CD0}" type="sibTrans" cxnId="{47C873F5-BF53-48EF-9636-53D28F3D3D5B}">
      <dgm:prSet/>
      <dgm:spPr/>
      <dgm:t>
        <a:bodyPr/>
        <a:lstStyle/>
        <a:p>
          <a:endParaRPr lang="en-US"/>
        </a:p>
      </dgm:t>
    </dgm:pt>
    <dgm:pt modelId="{3AF2F005-B566-444D-87F3-39C59E0EBE0C}">
      <dgm:prSet phldrT="[Text]"/>
      <dgm:spPr/>
      <dgm:t>
        <a:bodyPr/>
        <a:lstStyle/>
        <a:p>
          <a:r>
            <a:rPr lang="en-US" dirty="0" smtClean="0"/>
            <a:t>Settings</a:t>
          </a:r>
          <a:endParaRPr lang="en-US" dirty="0"/>
        </a:p>
      </dgm:t>
    </dgm:pt>
    <dgm:pt modelId="{F917EB13-1033-43D3-80B5-1341C3B16754}" type="parTrans" cxnId="{439AB7FA-4032-4735-A603-46780BAF95F0}">
      <dgm:prSet/>
      <dgm:spPr/>
      <dgm:t>
        <a:bodyPr/>
        <a:lstStyle/>
        <a:p>
          <a:endParaRPr lang="en-US"/>
        </a:p>
      </dgm:t>
    </dgm:pt>
    <dgm:pt modelId="{677C1C90-5CD7-466F-826C-EC739AB864BD}" type="sibTrans" cxnId="{439AB7FA-4032-4735-A603-46780BAF95F0}">
      <dgm:prSet/>
      <dgm:spPr/>
      <dgm:t>
        <a:bodyPr/>
        <a:lstStyle/>
        <a:p>
          <a:endParaRPr lang="en-US"/>
        </a:p>
      </dgm:t>
    </dgm:pt>
    <dgm:pt modelId="{7FCD2B69-A652-48CE-8679-DFD728EE6198}" type="pres">
      <dgm:prSet presAssocID="{923212F8-8B00-4766-89FA-29F726AC9F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4E3DAB-D2D7-452F-88BF-464EB13A1CBA}" type="pres">
      <dgm:prSet presAssocID="{F9002D27-1137-48DD-AB5B-3CDB2A7F5F20}" presName="compositeNode" presStyleCnt="0">
        <dgm:presLayoutVars>
          <dgm:bulletEnabled val="1"/>
        </dgm:presLayoutVars>
      </dgm:prSet>
      <dgm:spPr/>
    </dgm:pt>
    <dgm:pt modelId="{1C1B35D7-A705-4415-A2F3-DD507FA0B2E4}" type="pres">
      <dgm:prSet presAssocID="{F9002D27-1137-48DD-AB5B-3CDB2A7F5F20}" presName="bgRect" presStyleLbl="node1" presStyleIdx="0" presStyleCnt="3"/>
      <dgm:spPr/>
      <dgm:t>
        <a:bodyPr/>
        <a:lstStyle/>
        <a:p>
          <a:endParaRPr lang="en-US"/>
        </a:p>
      </dgm:t>
    </dgm:pt>
    <dgm:pt modelId="{16459997-EC64-4299-84AC-8FB74E67C743}" type="pres">
      <dgm:prSet presAssocID="{F9002D27-1137-48DD-AB5B-3CDB2A7F5F20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2B4FA2-DCF7-481D-9C50-FF3AD19E754F}" type="pres">
      <dgm:prSet presAssocID="{F9002D27-1137-48DD-AB5B-3CDB2A7F5F20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4C53A6-0B95-449D-BD9A-D94A91A11F3C}" type="pres">
      <dgm:prSet presAssocID="{93CD36D1-A47C-44D7-8491-C92B52E967D1}" presName="hSp" presStyleCnt="0"/>
      <dgm:spPr/>
    </dgm:pt>
    <dgm:pt modelId="{30835D1D-578C-4AC7-B212-1E8EE2BDACCB}" type="pres">
      <dgm:prSet presAssocID="{93CD36D1-A47C-44D7-8491-C92B52E967D1}" presName="vProcSp" presStyleCnt="0"/>
      <dgm:spPr/>
    </dgm:pt>
    <dgm:pt modelId="{EDB6DB8D-2907-47A7-B407-812D1E0D21F3}" type="pres">
      <dgm:prSet presAssocID="{93CD36D1-A47C-44D7-8491-C92B52E967D1}" presName="vSp1" presStyleCnt="0"/>
      <dgm:spPr/>
    </dgm:pt>
    <dgm:pt modelId="{A5D6591C-EFEA-4DFE-AFC8-837C4F3B94ED}" type="pres">
      <dgm:prSet presAssocID="{93CD36D1-A47C-44D7-8491-C92B52E967D1}" presName="simulatedConn" presStyleLbl="solidFgAcc1" presStyleIdx="0" presStyleCnt="2" custLinFactNeighborX="930" custLinFactNeighborY="11750"/>
      <dgm:spPr/>
    </dgm:pt>
    <dgm:pt modelId="{4252B899-E7C9-4F73-BDFC-0C07736AD847}" type="pres">
      <dgm:prSet presAssocID="{93CD36D1-A47C-44D7-8491-C92B52E967D1}" presName="vSp2" presStyleCnt="0"/>
      <dgm:spPr/>
    </dgm:pt>
    <dgm:pt modelId="{8744B847-D42A-4073-8264-39B64C858A14}" type="pres">
      <dgm:prSet presAssocID="{93CD36D1-A47C-44D7-8491-C92B52E967D1}" presName="sibTrans" presStyleCnt="0"/>
      <dgm:spPr/>
    </dgm:pt>
    <dgm:pt modelId="{9DCCB200-7A02-49F7-B9EA-3AE209E07600}" type="pres">
      <dgm:prSet presAssocID="{5474430B-4B39-4D53-BAD4-CBF997C90516}" presName="compositeNode" presStyleCnt="0">
        <dgm:presLayoutVars>
          <dgm:bulletEnabled val="1"/>
        </dgm:presLayoutVars>
      </dgm:prSet>
      <dgm:spPr/>
    </dgm:pt>
    <dgm:pt modelId="{E4B97C04-4D17-47D7-8EDC-E8855E9DF133}" type="pres">
      <dgm:prSet presAssocID="{5474430B-4B39-4D53-BAD4-CBF997C90516}" presName="bgRect" presStyleLbl="node1" presStyleIdx="1" presStyleCnt="3"/>
      <dgm:spPr/>
      <dgm:t>
        <a:bodyPr/>
        <a:lstStyle/>
        <a:p>
          <a:endParaRPr lang="en-US"/>
        </a:p>
      </dgm:t>
    </dgm:pt>
    <dgm:pt modelId="{F3411873-FFDE-463E-AB74-C6BBD86CDDBD}" type="pres">
      <dgm:prSet presAssocID="{5474430B-4B39-4D53-BAD4-CBF997C90516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EC7A53-D024-4844-B17A-E7ACD5805DE3}" type="pres">
      <dgm:prSet presAssocID="{5474430B-4B39-4D53-BAD4-CBF997C90516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45AB5C-72EA-4EAA-8C5A-0547FA8809E0}" type="pres">
      <dgm:prSet presAssocID="{49B49581-EB5D-4396-97CC-B284E0459ACD}" presName="hSp" presStyleCnt="0"/>
      <dgm:spPr/>
    </dgm:pt>
    <dgm:pt modelId="{A2A8F0CB-22F4-479D-9CF5-BB834D075467}" type="pres">
      <dgm:prSet presAssocID="{49B49581-EB5D-4396-97CC-B284E0459ACD}" presName="vProcSp" presStyleCnt="0"/>
      <dgm:spPr/>
    </dgm:pt>
    <dgm:pt modelId="{AB34796C-0F00-4266-A5F6-476BF15BE682}" type="pres">
      <dgm:prSet presAssocID="{49B49581-EB5D-4396-97CC-B284E0459ACD}" presName="vSp1" presStyleCnt="0"/>
      <dgm:spPr/>
    </dgm:pt>
    <dgm:pt modelId="{70DDF255-6FDC-4A95-B212-69D950BFFC3A}" type="pres">
      <dgm:prSet presAssocID="{49B49581-EB5D-4396-97CC-B284E0459ACD}" presName="simulatedConn" presStyleLbl="solidFgAcc1" presStyleIdx="1" presStyleCnt="2"/>
      <dgm:spPr/>
    </dgm:pt>
    <dgm:pt modelId="{2F8CB505-1D30-44B0-8081-676AB8EF9B84}" type="pres">
      <dgm:prSet presAssocID="{49B49581-EB5D-4396-97CC-B284E0459ACD}" presName="vSp2" presStyleCnt="0"/>
      <dgm:spPr/>
    </dgm:pt>
    <dgm:pt modelId="{78514602-33FD-484E-8336-EFE3B7D069FF}" type="pres">
      <dgm:prSet presAssocID="{49B49581-EB5D-4396-97CC-B284E0459ACD}" presName="sibTrans" presStyleCnt="0"/>
      <dgm:spPr/>
    </dgm:pt>
    <dgm:pt modelId="{312EC7D0-1900-438E-81CC-1FBCA1D309B7}" type="pres">
      <dgm:prSet presAssocID="{C0A60F81-F074-435F-837E-3B6E51BFF9FB}" presName="compositeNode" presStyleCnt="0">
        <dgm:presLayoutVars>
          <dgm:bulletEnabled val="1"/>
        </dgm:presLayoutVars>
      </dgm:prSet>
      <dgm:spPr/>
    </dgm:pt>
    <dgm:pt modelId="{60BCD350-CE68-466B-ADF6-056692EFC566}" type="pres">
      <dgm:prSet presAssocID="{C0A60F81-F074-435F-837E-3B6E51BFF9FB}" presName="bgRect" presStyleLbl="node1" presStyleIdx="2" presStyleCnt="3"/>
      <dgm:spPr/>
      <dgm:t>
        <a:bodyPr/>
        <a:lstStyle/>
        <a:p>
          <a:endParaRPr lang="en-US"/>
        </a:p>
      </dgm:t>
    </dgm:pt>
    <dgm:pt modelId="{2BD6525E-927D-405E-8341-B61AB4DE0B5E}" type="pres">
      <dgm:prSet presAssocID="{C0A60F81-F074-435F-837E-3B6E51BFF9FB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0A1E1-15D4-4A68-B070-8F7ECC92FE25}" type="pres">
      <dgm:prSet presAssocID="{C0A60F81-F074-435F-837E-3B6E51BFF9FB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8CC498-5B28-4DFF-AAF9-7092D1E6364A}" type="presOf" srcId="{5474430B-4B39-4D53-BAD4-CBF997C90516}" destId="{F3411873-FFDE-463E-AB74-C6BBD86CDDBD}" srcOrd="1" destOrd="0" presId="urn:microsoft.com/office/officeart/2005/8/layout/hProcess7"/>
    <dgm:cxn modelId="{439AB7FA-4032-4735-A603-46780BAF95F0}" srcId="{F9002D27-1137-48DD-AB5B-3CDB2A7F5F20}" destId="{3AF2F005-B566-444D-87F3-39C59E0EBE0C}" srcOrd="2" destOrd="0" parTransId="{F917EB13-1033-43D3-80B5-1341C3B16754}" sibTransId="{677C1C90-5CD7-466F-826C-EC739AB864BD}"/>
    <dgm:cxn modelId="{47C873F5-BF53-48EF-9636-53D28F3D3D5B}" srcId="{C0A60F81-F074-435F-837E-3B6E51BFF9FB}" destId="{3B701E96-EFA6-43C8-9D7F-C074D002FA25}" srcOrd="1" destOrd="0" parTransId="{3F8D3771-CB22-41CC-80BD-832AB268E62B}" sibTransId="{169BB69A-2144-4804-92BB-AD932ADE8CD0}"/>
    <dgm:cxn modelId="{3E333608-04E6-4022-9CB8-D4418F0376AB}" type="presOf" srcId="{0B98ADEA-27E5-4F8C-860D-12E6F68B09EB}" destId="{692B4FA2-DCF7-481D-9C50-FF3AD19E754F}" srcOrd="0" destOrd="1" presId="urn:microsoft.com/office/officeart/2005/8/layout/hProcess7"/>
    <dgm:cxn modelId="{19BF328C-CEBB-4D4F-A4EC-4F66AF21A09D}" srcId="{923212F8-8B00-4766-89FA-29F726AC9F3A}" destId="{F9002D27-1137-48DD-AB5B-3CDB2A7F5F20}" srcOrd="0" destOrd="0" parTransId="{6BFCF68D-819F-4574-86B2-1366103BC354}" sibTransId="{93CD36D1-A47C-44D7-8491-C92B52E967D1}"/>
    <dgm:cxn modelId="{45C3B941-D760-4B3B-8964-2894DFAC6368}" srcId="{5474430B-4B39-4D53-BAD4-CBF997C90516}" destId="{2C6CDB01-BFB3-4558-92CE-EFBDCC24F6F7}" srcOrd="0" destOrd="0" parTransId="{1F138AB8-906D-4F7E-8A1B-F063983BDA7E}" sibTransId="{5E71B79E-9F15-4BA3-952E-0BF851FEA382}"/>
    <dgm:cxn modelId="{08D399D3-2BD3-41AC-A2F9-8536343FD813}" srcId="{923212F8-8B00-4766-89FA-29F726AC9F3A}" destId="{C0A60F81-F074-435F-837E-3B6E51BFF9FB}" srcOrd="2" destOrd="0" parTransId="{116E639D-0C98-411C-9494-C7799DA7310B}" sibTransId="{919AC7D6-0709-404A-ABBE-4DD096504075}"/>
    <dgm:cxn modelId="{3604C871-2E25-4BB1-94DA-68C30C247CAC}" type="presOf" srcId="{5474430B-4B39-4D53-BAD4-CBF997C90516}" destId="{E4B97C04-4D17-47D7-8EDC-E8855E9DF133}" srcOrd="0" destOrd="0" presId="urn:microsoft.com/office/officeart/2005/8/layout/hProcess7"/>
    <dgm:cxn modelId="{A40040E7-6DFD-4D51-92A5-C2D56BE98B24}" type="presOf" srcId="{3B701E96-EFA6-43C8-9D7F-C074D002FA25}" destId="{5140A1E1-15D4-4A68-B070-8F7ECC92FE25}" srcOrd="0" destOrd="1" presId="urn:microsoft.com/office/officeart/2005/8/layout/hProcess7"/>
    <dgm:cxn modelId="{BD1A140B-8AB9-4609-9A6F-B2EF0C1A2236}" srcId="{C0A60F81-F074-435F-837E-3B6E51BFF9FB}" destId="{37DE4584-326D-4A64-A8D7-98E84CAB5AF8}" srcOrd="0" destOrd="0" parTransId="{9BAC90A3-70D3-4D39-BE40-11F1139F08D0}" sibTransId="{8E1B1089-EE3D-489B-B216-471216A6F9FB}"/>
    <dgm:cxn modelId="{3F099A69-FD86-4C1C-BFFD-BD32EAD53DC6}" type="presOf" srcId="{C0A60F81-F074-435F-837E-3B6E51BFF9FB}" destId="{2BD6525E-927D-405E-8341-B61AB4DE0B5E}" srcOrd="1" destOrd="0" presId="urn:microsoft.com/office/officeart/2005/8/layout/hProcess7"/>
    <dgm:cxn modelId="{550C43C2-6A01-46CC-8CFD-FC56CF6BBA6C}" srcId="{923212F8-8B00-4766-89FA-29F726AC9F3A}" destId="{5474430B-4B39-4D53-BAD4-CBF997C90516}" srcOrd="1" destOrd="0" parTransId="{48CACBCA-7995-44CE-A1CF-065CF3261E50}" sibTransId="{49B49581-EB5D-4396-97CC-B284E0459ACD}"/>
    <dgm:cxn modelId="{4D3BEB46-1845-47B8-879B-76F381C10E0F}" type="presOf" srcId="{6B8A8CAC-E4EE-445E-A6C0-D5EED79F1421}" destId="{AFEC7A53-D024-4844-B17A-E7ACD5805DE3}" srcOrd="0" destOrd="1" presId="urn:microsoft.com/office/officeart/2005/8/layout/hProcess7"/>
    <dgm:cxn modelId="{ECC2D662-6E28-4C2F-AAA0-E9078DE4BE1D}" srcId="{F9002D27-1137-48DD-AB5B-3CDB2A7F5F20}" destId="{0B98ADEA-27E5-4F8C-860D-12E6F68B09EB}" srcOrd="1" destOrd="0" parTransId="{593659A4-716D-47D1-B80C-CE827E4A61E7}" sibTransId="{2B157616-10A7-4F0B-89E0-7D91458C4A4E}"/>
    <dgm:cxn modelId="{80A545C8-D2D9-4347-A24C-AED124935D95}" type="presOf" srcId="{AC9293CC-EE2B-42F9-8F8F-DC0DA760F21D}" destId="{692B4FA2-DCF7-481D-9C50-FF3AD19E754F}" srcOrd="0" destOrd="0" presId="urn:microsoft.com/office/officeart/2005/8/layout/hProcess7"/>
    <dgm:cxn modelId="{9B965240-AC17-4049-BE3F-28BCB9521FE7}" type="presOf" srcId="{2C6CDB01-BFB3-4558-92CE-EFBDCC24F6F7}" destId="{AFEC7A53-D024-4844-B17A-E7ACD5805DE3}" srcOrd="0" destOrd="0" presId="urn:microsoft.com/office/officeart/2005/8/layout/hProcess7"/>
    <dgm:cxn modelId="{AECA5F7A-DB35-4C10-A3A2-596B931C31A0}" srcId="{F9002D27-1137-48DD-AB5B-3CDB2A7F5F20}" destId="{AC9293CC-EE2B-42F9-8F8F-DC0DA760F21D}" srcOrd="0" destOrd="0" parTransId="{41EDA629-1B68-4BB5-B301-5A42700ED704}" sibTransId="{5B6F68D7-666C-472E-9DFC-CCE0A460F092}"/>
    <dgm:cxn modelId="{645F9FEF-FFC1-461A-B19F-575AE3C6B673}" type="presOf" srcId="{923212F8-8B00-4766-89FA-29F726AC9F3A}" destId="{7FCD2B69-A652-48CE-8679-DFD728EE6198}" srcOrd="0" destOrd="0" presId="urn:microsoft.com/office/officeart/2005/8/layout/hProcess7"/>
    <dgm:cxn modelId="{5C5D0054-5002-4C2C-AC1D-387F336FDBFD}" type="presOf" srcId="{C0A60F81-F074-435F-837E-3B6E51BFF9FB}" destId="{60BCD350-CE68-466B-ADF6-056692EFC566}" srcOrd="0" destOrd="0" presId="urn:microsoft.com/office/officeart/2005/8/layout/hProcess7"/>
    <dgm:cxn modelId="{0EF65047-4FCA-4848-9B3F-842B89A228FF}" type="presOf" srcId="{F9002D27-1137-48DD-AB5B-3CDB2A7F5F20}" destId="{16459997-EC64-4299-84AC-8FB74E67C743}" srcOrd="1" destOrd="0" presId="urn:microsoft.com/office/officeart/2005/8/layout/hProcess7"/>
    <dgm:cxn modelId="{CD1113EC-8601-4A37-9283-BBDBF53B7433}" type="presOf" srcId="{3AF2F005-B566-444D-87F3-39C59E0EBE0C}" destId="{692B4FA2-DCF7-481D-9C50-FF3AD19E754F}" srcOrd="0" destOrd="2" presId="urn:microsoft.com/office/officeart/2005/8/layout/hProcess7"/>
    <dgm:cxn modelId="{679BD132-BEE6-42F4-BC43-A6678FEADBAB}" type="presOf" srcId="{37DE4584-326D-4A64-A8D7-98E84CAB5AF8}" destId="{5140A1E1-15D4-4A68-B070-8F7ECC92FE25}" srcOrd="0" destOrd="0" presId="urn:microsoft.com/office/officeart/2005/8/layout/hProcess7"/>
    <dgm:cxn modelId="{37F7693B-32BA-4935-A69B-B164F54BE086}" type="presOf" srcId="{F9002D27-1137-48DD-AB5B-3CDB2A7F5F20}" destId="{1C1B35D7-A705-4415-A2F3-DD507FA0B2E4}" srcOrd="0" destOrd="0" presId="urn:microsoft.com/office/officeart/2005/8/layout/hProcess7"/>
    <dgm:cxn modelId="{DF6B0079-19F1-466B-98D5-77EF3B7A13E1}" srcId="{5474430B-4B39-4D53-BAD4-CBF997C90516}" destId="{6B8A8CAC-E4EE-445E-A6C0-D5EED79F1421}" srcOrd="1" destOrd="0" parTransId="{A6F2338F-6CC4-418A-AFD7-8FF0636FB13B}" sibTransId="{9752F70B-5B78-4EF6-9ACB-A37D28E41E0F}"/>
    <dgm:cxn modelId="{258BF4E6-DDC8-4EE6-A261-66AE095E01BA}" type="presParOf" srcId="{7FCD2B69-A652-48CE-8679-DFD728EE6198}" destId="{8E4E3DAB-D2D7-452F-88BF-464EB13A1CBA}" srcOrd="0" destOrd="0" presId="urn:microsoft.com/office/officeart/2005/8/layout/hProcess7"/>
    <dgm:cxn modelId="{B54BBB48-ABAB-47C5-917F-1520A43CC359}" type="presParOf" srcId="{8E4E3DAB-D2D7-452F-88BF-464EB13A1CBA}" destId="{1C1B35D7-A705-4415-A2F3-DD507FA0B2E4}" srcOrd="0" destOrd="0" presId="urn:microsoft.com/office/officeart/2005/8/layout/hProcess7"/>
    <dgm:cxn modelId="{DA527B3C-43B4-485C-A1DB-E62894FF9209}" type="presParOf" srcId="{8E4E3DAB-D2D7-452F-88BF-464EB13A1CBA}" destId="{16459997-EC64-4299-84AC-8FB74E67C743}" srcOrd="1" destOrd="0" presId="urn:microsoft.com/office/officeart/2005/8/layout/hProcess7"/>
    <dgm:cxn modelId="{7C1968CD-0F11-4FE2-A213-2F3EE882AA3B}" type="presParOf" srcId="{8E4E3DAB-D2D7-452F-88BF-464EB13A1CBA}" destId="{692B4FA2-DCF7-481D-9C50-FF3AD19E754F}" srcOrd="2" destOrd="0" presId="urn:microsoft.com/office/officeart/2005/8/layout/hProcess7"/>
    <dgm:cxn modelId="{D9487850-707B-42C3-904E-7DFB458F2E2E}" type="presParOf" srcId="{7FCD2B69-A652-48CE-8679-DFD728EE6198}" destId="{954C53A6-0B95-449D-BD9A-D94A91A11F3C}" srcOrd="1" destOrd="0" presId="urn:microsoft.com/office/officeart/2005/8/layout/hProcess7"/>
    <dgm:cxn modelId="{5C9EB8E0-82C8-480F-B969-104534A8E814}" type="presParOf" srcId="{7FCD2B69-A652-48CE-8679-DFD728EE6198}" destId="{30835D1D-578C-4AC7-B212-1E8EE2BDACCB}" srcOrd="2" destOrd="0" presId="urn:microsoft.com/office/officeart/2005/8/layout/hProcess7"/>
    <dgm:cxn modelId="{5768FA6D-59A0-4441-A407-3C787E1B3C72}" type="presParOf" srcId="{30835D1D-578C-4AC7-B212-1E8EE2BDACCB}" destId="{EDB6DB8D-2907-47A7-B407-812D1E0D21F3}" srcOrd="0" destOrd="0" presId="urn:microsoft.com/office/officeart/2005/8/layout/hProcess7"/>
    <dgm:cxn modelId="{E49B4411-4FD5-439F-8D4E-1DE3353143BD}" type="presParOf" srcId="{30835D1D-578C-4AC7-B212-1E8EE2BDACCB}" destId="{A5D6591C-EFEA-4DFE-AFC8-837C4F3B94ED}" srcOrd="1" destOrd="0" presId="urn:microsoft.com/office/officeart/2005/8/layout/hProcess7"/>
    <dgm:cxn modelId="{555765ED-FFB5-4EA4-A708-3DB46639BFB8}" type="presParOf" srcId="{30835D1D-578C-4AC7-B212-1E8EE2BDACCB}" destId="{4252B899-E7C9-4F73-BDFC-0C07736AD847}" srcOrd="2" destOrd="0" presId="urn:microsoft.com/office/officeart/2005/8/layout/hProcess7"/>
    <dgm:cxn modelId="{58D943E5-F597-40EC-B021-E4F6A1EA4E1E}" type="presParOf" srcId="{7FCD2B69-A652-48CE-8679-DFD728EE6198}" destId="{8744B847-D42A-4073-8264-39B64C858A14}" srcOrd="3" destOrd="0" presId="urn:microsoft.com/office/officeart/2005/8/layout/hProcess7"/>
    <dgm:cxn modelId="{1CF85DDD-2E4C-4748-9CB6-A89E2982C067}" type="presParOf" srcId="{7FCD2B69-A652-48CE-8679-DFD728EE6198}" destId="{9DCCB200-7A02-49F7-B9EA-3AE209E07600}" srcOrd="4" destOrd="0" presId="urn:microsoft.com/office/officeart/2005/8/layout/hProcess7"/>
    <dgm:cxn modelId="{BAE9AEE1-F888-4A73-8BC3-A4174BAC4FDB}" type="presParOf" srcId="{9DCCB200-7A02-49F7-B9EA-3AE209E07600}" destId="{E4B97C04-4D17-47D7-8EDC-E8855E9DF133}" srcOrd="0" destOrd="0" presId="urn:microsoft.com/office/officeart/2005/8/layout/hProcess7"/>
    <dgm:cxn modelId="{1BC8EDA7-3862-430F-833D-6C37C3691E11}" type="presParOf" srcId="{9DCCB200-7A02-49F7-B9EA-3AE209E07600}" destId="{F3411873-FFDE-463E-AB74-C6BBD86CDDBD}" srcOrd="1" destOrd="0" presId="urn:microsoft.com/office/officeart/2005/8/layout/hProcess7"/>
    <dgm:cxn modelId="{67304371-95B7-4EF7-86C7-1948C126F0CC}" type="presParOf" srcId="{9DCCB200-7A02-49F7-B9EA-3AE209E07600}" destId="{AFEC7A53-D024-4844-B17A-E7ACD5805DE3}" srcOrd="2" destOrd="0" presId="urn:microsoft.com/office/officeart/2005/8/layout/hProcess7"/>
    <dgm:cxn modelId="{65BF62F3-F57E-4C78-9614-719F5D00B61D}" type="presParOf" srcId="{7FCD2B69-A652-48CE-8679-DFD728EE6198}" destId="{FB45AB5C-72EA-4EAA-8C5A-0547FA8809E0}" srcOrd="5" destOrd="0" presId="urn:microsoft.com/office/officeart/2005/8/layout/hProcess7"/>
    <dgm:cxn modelId="{E69CBF86-98BC-47BF-9B75-D820939C659D}" type="presParOf" srcId="{7FCD2B69-A652-48CE-8679-DFD728EE6198}" destId="{A2A8F0CB-22F4-479D-9CF5-BB834D075467}" srcOrd="6" destOrd="0" presId="urn:microsoft.com/office/officeart/2005/8/layout/hProcess7"/>
    <dgm:cxn modelId="{6382ECC2-F15F-4C0F-A85D-F5D5F317B9A3}" type="presParOf" srcId="{A2A8F0CB-22F4-479D-9CF5-BB834D075467}" destId="{AB34796C-0F00-4266-A5F6-476BF15BE682}" srcOrd="0" destOrd="0" presId="urn:microsoft.com/office/officeart/2005/8/layout/hProcess7"/>
    <dgm:cxn modelId="{59B6B533-6ED6-4FD3-8151-6522CD1B13C5}" type="presParOf" srcId="{A2A8F0CB-22F4-479D-9CF5-BB834D075467}" destId="{70DDF255-6FDC-4A95-B212-69D950BFFC3A}" srcOrd="1" destOrd="0" presId="urn:microsoft.com/office/officeart/2005/8/layout/hProcess7"/>
    <dgm:cxn modelId="{338E732C-CF3F-41C2-B9D7-08D9C04EAF52}" type="presParOf" srcId="{A2A8F0CB-22F4-479D-9CF5-BB834D075467}" destId="{2F8CB505-1D30-44B0-8081-676AB8EF9B84}" srcOrd="2" destOrd="0" presId="urn:microsoft.com/office/officeart/2005/8/layout/hProcess7"/>
    <dgm:cxn modelId="{6188B310-E2D4-4FEA-8616-CDF0DB7B08E3}" type="presParOf" srcId="{7FCD2B69-A652-48CE-8679-DFD728EE6198}" destId="{78514602-33FD-484E-8336-EFE3B7D069FF}" srcOrd="7" destOrd="0" presId="urn:microsoft.com/office/officeart/2005/8/layout/hProcess7"/>
    <dgm:cxn modelId="{D6302D7C-FBC5-4540-A11A-F12758ACE567}" type="presParOf" srcId="{7FCD2B69-A652-48CE-8679-DFD728EE6198}" destId="{312EC7D0-1900-438E-81CC-1FBCA1D309B7}" srcOrd="8" destOrd="0" presId="urn:microsoft.com/office/officeart/2005/8/layout/hProcess7"/>
    <dgm:cxn modelId="{66907613-6CD3-4C96-B803-9C7F02A8B602}" type="presParOf" srcId="{312EC7D0-1900-438E-81CC-1FBCA1D309B7}" destId="{60BCD350-CE68-466B-ADF6-056692EFC566}" srcOrd="0" destOrd="0" presId="urn:microsoft.com/office/officeart/2005/8/layout/hProcess7"/>
    <dgm:cxn modelId="{EEEB4902-EED8-43F6-BF44-3F60AD4E778B}" type="presParOf" srcId="{312EC7D0-1900-438E-81CC-1FBCA1D309B7}" destId="{2BD6525E-927D-405E-8341-B61AB4DE0B5E}" srcOrd="1" destOrd="0" presId="urn:microsoft.com/office/officeart/2005/8/layout/hProcess7"/>
    <dgm:cxn modelId="{1B107556-B4AD-411E-8119-F45DB99A1E74}" type="presParOf" srcId="{312EC7D0-1900-438E-81CC-1FBCA1D309B7}" destId="{5140A1E1-15D4-4A68-B070-8F7ECC92FE25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B35D7-A705-4415-A2F3-DD507FA0B2E4}">
      <dsp:nvSpPr>
        <dsp:cNvPr id="0" name=""/>
        <dsp:cNvSpPr/>
      </dsp:nvSpPr>
      <dsp:spPr>
        <a:xfrm>
          <a:off x="622" y="578634"/>
          <a:ext cx="2680245" cy="3216294"/>
        </a:xfrm>
        <a:prstGeom prst="roundRect">
          <a:avLst>
            <a:gd name="adj" fmla="val 500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Contracts</a:t>
          </a:r>
          <a:endParaRPr lang="en-US" sz="2800" kern="1200" dirty="0">
            <a:solidFill>
              <a:schemeClr val="tx1"/>
            </a:solidFill>
          </a:endParaRPr>
        </a:p>
      </dsp:txBody>
      <dsp:txXfrm rot="16200000">
        <a:off x="-1050033" y="1629290"/>
        <a:ext cx="2637361" cy="536049"/>
      </dsp:txXfrm>
    </dsp:sp>
    <dsp:sp modelId="{692B4FA2-DCF7-481D-9C50-FF3AD19E754F}">
      <dsp:nvSpPr>
        <dsp:cNvPr id="0" name=""/>
        <dsp:cNvSpPr/>
      </dsp:nvSpPr>
      <dsp:spPr>
        <a:xfrm>
          <a:off x="536671" y="5786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Extension</a:t>
          </a:r>
          <a:endParaRPr lang="en-US" sz="3700" kern="1200" dirty="0"/>
        </a:p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Protocol</a:t>
          </a:r>
          <a:endParaRPr lang="en-US" sz="3700" kern="1200" dirty="0"/>
        </a:p>
      </dsp:txBody>
      <dsp:txXfrm>
        <a:off x="536671" y="578634"/>
        <a:ext cx="1996783" cy="3216294"/>
      </dsp:txXfrm>
    </dsp:sp>
    <dsp:sp modelId="{DFEFC8DD-55D5-4905-96D2-5C361EC4136D}">
      <dsp:nvSpPr>
        <dsp:cNvPr id="0" name=""/>
        <dsp:cNvSpPr/>
      </dsp:nvSpPr>
      <dsp:spPr>
        <a:xfrm>
          <a:off x="2774677" y="578634"/>
          <a:ext cx="2680245" cy="3216294"/>
        </a:xfrm>
        <a:prstGeom prst="roundRect">
          <a:avLst>
            <a:gd name="adj" fmla="val 5000"/>
          </a:avLst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Pickers</a:t>
          </a:r>
          <a:endParaRPr lang="en-US" sz="2800" kern="1200" dirty="0"/>
        </a:p>
      </dsp:txBody>
      <dsp:txXfrm rot="16200000">
        <a:off x="1724020" y="1629290"/>
        <a:ext cx="2637361" cy="536049"/>
      </dsp:txXfrm>
    </dsp:sp>
    <dsp:sp modelId="{A5D6591C-EFEA-4DFE-AFC8-837C4F3B94ED}">
      <dsp:nvSpPr>
        <dsp:cNvPr id="0" name=""/>
        <dsp:cNvSpPr/>
      </dsp:nvSpPr>
      <dsp:spPr>
        <a:xfrm rot="5400000">
          <a:off x="2555572" y="3159713"/>
          <a:ext cx="472489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4EC41B-37FD-4306-B9A7-04A2F0738390}">
      <dsp:nvSpPr>
        <dsp:cNvPr id="0" name=""/>
        <dsp:cNvSpPr/>
      </dsp:nvSpPr>
      <dsp:spPr>
        <a:xfrm>
          <a:off x="3310726" y="5786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File</a:t>
          </a:r>
          <a:endParaRPr lang="en-US" sz="3700" kern="1200" dirty="0"/>
        </a:p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Contact</a:t>
          </a:r>
          <a:endParaRPr lang="en-US" sz="3700" kern="1200" dirty="0"/>
        </a:p>
      </dsp:txBody>
      <dsp:txXfrm>
        <a:off x="3310726" y="578634"/>
        <a:ext cx="1996783" cy="3216294"/>
      </dsp:txXfrm>
    </dsp:sp>
    <dsp:sp modelId="{F5F75F5F-AA10-4383-85CE-A85D6721BC99}">
      <dsp:nvSpPr>
        <dsp:cNvPr id="0" name=""/>
        <dsp:cNvSpPr/>
      </dsp:nvSpPr>
      <dsp:spPr>
        <a:xfrm>
          <a:off x="5548731" y="578634"/>
          <a:ext cx="2680245" cy="3216294"/>
        </a:xfrm>
        <a:prstGeom prst="roundRect">
          <a:avLst>
            <a:gd name="adj" fmla="val 5000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>
              <a:solidFill>
                <a:schemeClr val="tx1"/>
              </a:solidFill>
            </a:rPr>
            <a:t>Charms</a:t>
          </a:r>
          <a:endParaRPr lang="en-US" sz="2800" kern="1200"/>
        </a:p>
      </dsp:txBody>
      <dsp:txXfrm rot="16200000">
        <a:off x="4498075" y="1629290"/>
        <a:ext cx="2637361" cy="536049"/>
      </dsp:txXfrm>
    </dsp:sp>
    <dsp:sp modelId="{CF954958-3BAD-4254-9C02-EEE081E7EE97}">
      <dsp:nvSpPr>
        <dsp:cNvPr id="0" name=""/>
        <dsp:cNvSpPr/>
      </dsp:nvSpPr>
      <dsp:spPr>
        <a:xfrm rot="5400000">
          <a:off x="5325887" y="3133805"/>
          <a:ext cx="472489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B06756-9BE6-4029-859D-35096474D229}">
      <dsp:nvSpPr>
        <dsp:cNvPr id="0" name=""/>
        <dsp:cNvSpPr/>
      </dsp:nvSpPr>
      <dsp:spPr>
        <a:xfrm>
          <a:off x="6084780" y="5786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Search</a:t>
          </a:r>
          <a:endParaRPr lang="en-US" sz="3700" kern="1200" dirty="0"/>
        </a:p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Share</a:t>
          </a:r>
          <a:endParaRPr lang="en-US" sz="3700" kern="1200" dirty="0"/>
        </a:p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Settings</a:t>
          </a:r>
          <a:endParaRPr lang="en-US" sz="3700" kern="1200" dirty="0"/>
        </a:p>
      </dsp:txBody>
      <dsp:txXfrm>
        <a:off x="6084780" y="578634"/>
        <a:ext cx="1996783" cy="32162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B35D7-A705-4415-A2F3-DD507FA0B2E4}">
      <dsp:nvSpPr>
        <dsp:cNvPr id="0" name=""/>
        <dsp:cNvSpPr/>
      </dsp:nvSpPr>
      <dsp:spPr>
        <a:xfrm>
          <a:off x="622" y="5786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Charms</a:t>
          </a:r>
          <a:endParaRPr lang="en-US" sz="2800" kern="1200" dirty="0"/>
        </a:p>
      </dsp:txBody>
      <dsp:txXfrm rot="16200000">
        <a:off x="-1050033" y="1629290"/>
        <a:ext cx="2637361" cy="536049"/>
      </dsp:txXfrm>
    </dsp:sp>
    <dsp:sp modelId="{692B4FA2-DCF7-481D-9C50-FF3AD19E754F}">
      <dsp:nvSpPr>
        <dsp:cNvPr id="0" name=""/>
        <dsp:cNvSpPr/>
      </dsp:nvSpPr>
      <dsp:spPr>
        <a:xfrm>
          <a:off x="536671" y="5786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Search</a:t>
          </a:r>
          <a:endParaRPr lang="en-US" sz="3700" kern="1200" dirty="0"/>
        </a:p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Share</a:t>
          </a:r>
          <a:endParaRPr lang="en-US" sz="3700" kern="1200" dirty="0"/>
        </a:p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Settings</a:t>
          </a:r>
          <a:endParaRPr lang="en-US" sz="3700" kern="1200" dirty="0"/>
        </a:p>
      </dsp:txBody>
      <dsp:txXfrm>
        <a:off x="536671" y="578634"/>
        <a:ext cx="1996783" cy="3216294"/>
      </dsp:txXfrm>
    </dsp:sp>
    <dsp:sp modelId="{E4B97C04-4D17-47D7-8EDC-E8855E9DF133}">
      <dsp:nvSpPr>
        <dsp:cNvPr id="0" name=""/>
        <dsp:cNvSpPr/>
      </dsp:nvSpPr>
      <dsp:spPr>
        <a:xfrm>
          <a:off x="2774677" y="5786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Pickers</a:t>
          </a:r>
          <a:endParaRPr lang="en-US" sz="2800" kern="1200" dirty="0"/>
        </a:p>
      </dsp:txBody>
      <dsp:txXfrm rot="16200000">
        <a:off x="1724020" y="1629290"/>
        <a:ext cx="2637361" cy="536049"/>
      </dsp:txXfrm>
    </dsp:sp>
    <dsp:sp modelId="{A5D6591C-EFEA-4DFE-AFC8-837C4F3B94ED}">
      <dsp:nvSpPr>
        <dsp:cNvPr id="0" name=""/>
        <dsp:cNvSpPr/>
      </dsp:nvSpPr>
      <dsp:spPr>
        <a:xfrm rot="5400000">
          <a:off x="2555572" y="3159713"/>
          <a:ext cx="472489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C7A53-D024-4844-B17A-E7ACD5805DE3}">
      <dsp:nvSpPr>
        <dsp:cNvPr id="0" name=""/>
        <dsp:cNvSpPr/>
      </dsp:nvSpPr>
      <dsp:spPr>
        <a:xfrm>
          <a:off x="3310726" y="5786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File</a:t>
          </a:r>
          <a:endParaRPr lang="en-US" sz="3700" kern="1200" dirty="0"/>
        </a:p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Contact</a:t>
          </a:r>
          <a:endParaRPr lang="en-US" sz="3700" kern="1200" dirty="0"/>
        </a:p>
      </dsp:txBody>
      <dsp:txXfrm>
        <a:off x="3310726" y="578634"/>
        <a:ext cx="1996783" cy="3216294"/>
      </dsp:txXfrm>
    </dsp:sp>
    <dsp:sp modelId="{60BCD350-CE68-466B-ADF6-056692EFC566}">
      <dsp:nvSpPr>
        <dsp:cNvPr id="0" name=""/>
        <dsp:cNvSpPr/>
      </dsp:nvSpPr>
      <dsp:spPr>
        <a:xfrm>
          <a:off x="5548731" y="5786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Contracts</a:t>
          </a:r>
          <a:endParaRPr lang="en-US" sz="2800" kern="1200" dirty="0"/>
        </a:p>
      </dsp:txBody>
      <dsp:txXfrm rot="16200000">
        <a:off x="4498075" y="1629290"/>
        <a:ext cx="2637361" cy="536049"/>
      </dsp:txXfrm>
    </dsp:sp>
    <dsp:sp modelId="{70DDF255-6FDC-4A95-B212-69D950BFFC3A}">
      <dsp:nvSpPr>
        <dsp:cNvPr id="0" name=""/>
        <dsp:cNvSpPr/>
      </dsp:nvSpPr>
      <dsp:spPr>
        <a:xfrm rot="5400000">
          <a:off x="5325887" y="3133805"/>
          <a:ext cx="472489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40A1E1-15D4-4A68-B070-8F7ECC92FE25}">
      <dsp:nvSpPr>
        <dsp:cNvPr id="0" name=""/>
        <dsp:cNvSpPr/>
      </dsp:nvSpPr>
      <dsp:spPr>
        <a:xfrm>
          <a:off x="6084780" y="5786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Extension</a:t>
          </a:r>
          <a:endParaRPr lang="en-US" sz="3700" kern="1200" dirty="0"/>
        </a:p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Protocol</a:t>
          </a:r>
          <a:endParaRPr lang="en-US" sz="3700" kern="1200" dirty="0"/>
        </a:p>
      </dsp:txBody>
      <dsp:txXfrm>
        <a:off x="6084780" y="578634"/>
        <a:ext cx="1996783" cy="3216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7840F-EDF9-4287-881E-7B1C66679204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25AA9-F751-4E6A-852C-E9300207B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68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25AA9-F751-4E6A-852C-E9300207B8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69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F:\Projects\Windows 8 Release Preview Metro style app samples - C#, VB.NET, C++, JavaScript\Association launching sample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25AA9-F751-4E6A-852C-E9300207B8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05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 </a:t>
            </a:r>
            <a:r>
              <a:rPr lang="en-US" dirty="0" err="1" smtClean="0"/>
              <a:t>FileOpenPicker</a:t>
            </a:r>
            <a:r>
              <a:rPr lang="en-US" dirty="0" smtClean="0"/>
              <a:t> and then add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FileOpenContract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25AA9-F751-4E6A-852C-E9300207B8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18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 search and Adding search handler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25AA9-F751-4E6A-852C-E9300207B89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7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44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 share from IE </a:t>
            </a:r>
          </a:p>
          <a:p>
            <a:r>
              <a:rPr lang="en-US" dirty="0" smtClean="0"/>
              <a:t>Show target code from F:\Projects\Windows 8 Release Preview Metro style app samples - C#, VB.NET, C++, JavaScript\Sharing content target app sample\C#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25AA9-F751-4E6A-852C-E9300207B89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53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25AA9-F751-4E6A-852C-E9300207B89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33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E1CCF13-30FE-46BA-86B8-08DB26EEA66D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8CC7077-13A0-4788-8E4D-4C0505F080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microsoft.com/office/2007/relationships/hdphoto" Target="../media/hdphoto1.wdp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ippycart.com/ecommerce-news/wp-content/uploads/2011/01/contract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hyperlink" Target="http://image.guardian.co.uk/sys-images/Film/Pix/gallery/2004/06/23/shrek236236336363.j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Charms, Pickers, Contracts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egoe UI Semibold" pitchFamily="34" charset="0"/>
                <a:cs typeface="Segoe UI Semibold" pitchFamily="34" charset="0"/>
              </a:rPr>
              <a:t>Windows 8 as an </a:t>
            </a:r>
            <a:r>
              <a:rPr lang="en-US" dirty="0" err="1" smtClean="0">
                <a:latin typeface="Segoe UI Semibold" pitchFamily="34" charset="0"/>
                <a:cs typeface="Segoe UI Semibold" pitchFamily="34" charset="0"/>
              </a:rPr>
              <a:t>ApP</a:t>
            </a:r>
            <a:r>
              <a:rPr lang="en-US" dirty="0" smtClean="0">
                <a:latin typeface="Segoe UI Semibold" pitchFamily="34" charset="0"/>
                <a:cs typeface="Segoe UI Semibold" pitchFamily="34" charset="0"/>
              </a:rPr>
              <a:t> Integration Hub</a:t>
            </a:r>
            <a:endParaRPr lang="en-US" dirty="0"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5943599"/>
            <a:ext cx="37760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@</a:t>
            </a:r>
            <a:r>
              <a:rPr lang="en-US" sz="2400" dirty="0" err="1" smtClean="0"/>
              <a:t>JimWooley</a:t>
            </a:r>
            <a:endParaRPr lang="en-US" sz="2400" dirty="0" smtClean="0"/>
          </a:p>
          <a:p>
            <a:pPr algn="ctr"/>
            <a:r>
              <a:rPr lang="en-US" sz="2400" dirty="0" smtClean="0"/>
              <a:t>http://www.ThinqLinq.com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335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Activation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protected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override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OnSearchActivated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	</a:t>
            </a:r>
            <a:r>
              <a:rPr lang="en-US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SearchActivatedEventArgs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args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114300" indent="0">
              <a:buNone/>
            </a:pPr>
            <a:r>
              <a:rPr lang="en-US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SearchResultsPage1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.Activate(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args.QueryText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args.PreviousExecutionState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15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Contract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+mn-lt"/>
              </a:rPr>
              <a:t>Share provides a lightweight, in context, easy experience for user driven application integrations.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6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36" y="228600"/>
            <a:ext cx="8363938" cy="60939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Segoe UI Semibold" pitchFamily="34" charset="0"/>
                <a:ea typeface="Segoe UI" pitchFamily="34" charset="0"/>
                <a:cs typeface="Segoe UI" pitchFamily="34" charset="0"/>
              </a:rPr>
              <a:t>Sharing from Source to Target</a:t>
            </a:r>
            <a:endParaRPr lang="en-US" dirty="0"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9436" y="1515537"/>
            <a:ext cx="166398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4"/>
                </a:solidFill>
              </a:rPr>
              <a:t>Source App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89240" y="1526123"/>
            <a:ext cx="166398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4"/>
                </a:solidFill>
              </a:rPr>
              <a:t>Share Broker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48644" y="1535648"/>
            <a:ext cx="228302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4"/>
                </a:solidFill>
              </a:rPr>
              <a:t>Share Target App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57319" y="2009777"/>
            <a:ext cx="2032927" cy="666749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Registers with the </a:t>
            </a:r>
            <a:r>
              <a:rPr lang="en-US" sz="16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DataTransfer</a:t>
            </a: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 Manager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57319" y="2828925"/>
            <a:ext cx="2032927" cy="666748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Receives event and fills </a:t>
            </a:r>
            <a:r>
              <a:rPr lang="en-US" sz="16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DataPackage</a:t>
            </a:r>
            <a:endParaRPr lang="en-US" sz="16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3104768" y="2009777"/>
            <a:ext cx="2032927" cy="666749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User selects “Share”, active app is sent event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104765" y="2828925"/>
            <a:ext cx="2032927" cy="666749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Filters list of Target Apps and </a:t>
            </a:r>
            <a:r>
              <a:rPr lang="en-US" sz="16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Quicklinks</a:t>
            </a:r>
            <a:endParaRPr lang="en-US" sz="16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104763" y="3638546"/>
            <a:ext cx="2032927" cy="6667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User selects Target App or </a:t>
            </a:r>
            <a:r>
              <a:rPr lang="en-US" sz="16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Quicklink</a:t>
            </a:r>
            <a:endParaRPr lang="en-US" sz="16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875473" y="4038587"/>
            <a:ext cx="2032927" cy="695328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Activated for sharing 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3104768" y="4486272"/>
            <a:ext cx="2032927" cy="69532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Activate Target as kind </a:t>
            </a:r>
            <a:r>
              <a:rPr lang="en-US" sz="16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shareTarget</a:t>
            </a:r>
            <a:endParaRPr lang="en-US" sz="16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875473" y="4841635"/>
            <a:ext cx="2032927" cy="68652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Processes </a:t>
            </a:r>
            <a:r>
              <a:rPr lang="en-US" sz="16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DataPackage</a:t>
            </a: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 contents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5877257" y="5638079"/>
            <a:ext cx="2032927" cy="438157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Reports Complete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60853" y="1924050"/>
            <a:ext cx="2254441" cy="4305300"/>
          </a:xfrm>
          <a:prstGeom prst="rect">
            <a:avLst/>
          </a:prstGeom>
          <a:noFill/>
          <a:ln w="38100">
            <a:solidFill>
              <a:srgbClr val="65BC46"/>
            </a:solidFill>
            <a:prstDash val="sys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57319" y="3638546"/>
            <a:ext cx="2032927" cy="666748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Completes </a:t>
            </a:r>
            <a:r>
              <a:rPr lang="en-US" sz="16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async</a:t>
            </a:r>
            <a:r>
              <a:rPr lang="en-US" sz="16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 calls and returns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3004729" y="1924050"/>
            <a:ext cx="2254441" cy="4305300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sys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777226" y="1962150"/>
            <a:ext cx="2254441" cy="4305300"/>
          </a:xfrm>
          <a:prstGeom prst="rect">
            <a:avLst/>
          </a:prstGeom>
          <a:noFill/>
          <a:ln w="38100">
            <a:solidFill>
              <a:srgbClr val="65BC46"/>
            </a:solidFill>
            <a:prstDash val="sys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cxnSp>
        <p:nvCxnSpPr>
          <p:cNvPr id="8" name="Elbow Connector 7"/>
          <p:cNvCxnSpPr>
            <a:stCxn id="45" idx="1"/>
          </p:cNvCxnSpPr>
          <p:nvPr/>
        </p:nvCxnSpPr>
        <p:spPr>
          <a:xfrm rot="10800000" flipV="1">
            <a:off x="2490245" y="2343151"/>
            <a:ext cx="614523" cy="676273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53" idx="3"/>
            <a:endCxn id="46" idx="1"/>
          </p:cNvCxnSpPr>
          <p:nvPr/>
        </p:nvCxnSpPr>
        <p:spPr>
          <a:xfrm flipV="1">
            <a:off x="2490246" y="3162299"/>
            <a:ext cx="614520" cy="809621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endCxn id="48" idx="1"/>
          </p:cNvCxnSpPr>
          <p:nvPr/>
        </p:nvCxnSpPr>
        <p:spPr>
          <a:xfrm flipV="1">
            <a:off x="5123402" y="4386251"/>
            <a:ext cx="752071" cy="44768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/>
          <p:nvPr/>
        </p:nvCxnSpPr>
        <p:spPr>
          <a:xfrm rot="10800000" flipV="1">
            <a:off x="5259171" y="5842856"/>
            <a:ext cx="616306" cy="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55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373563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protected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override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OnNavigatedTo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16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NavigationEventArgs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e)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114300" indent="0">
              <a:buNone/>
            </a:pP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.dataTransferManager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= </a:t>
            </a:r>
            <a:r>
              <a:rPr lang="en-US" sz="16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DataTransferManager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.GetForCurrentView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marL="11430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.dataTransferManager.DataRequested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+= </a:t>
            </a:r>
            <a:endParaRPr lang="en-US" sz="16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11430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 </a:t>
            </a:r>
            <a:r>
              <a:rPr lang="en-US" sz="16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TypedEventHandler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16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DataTransferManager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</a:t>
            </a:r>
            <a:b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</a:b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 </a:t>
            </a:r>
            <a:r>
              <a:rPr lang="en-US" sz="16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DataRequestedEventArgs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&gt;(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.OnDataRequested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marL="114300" indent="0">
              <a:buNone/>
            </a:pPr>
            <a:r>
              <a:rPr lang="it-IT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it-I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it-IT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it-IT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OnDataRequested(</a:t>
            </a:r>
            <a:r>
              <a:rPr lang="it-IT" sz="16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DataTransferManager</a:t>
            </a:r>
            <a:r>
              <a:rPr lang="it-IT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sender, </a:t>
            </a:r>
            <a:endParaRPr lang="it-IT" sz="16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114300" indent="0">
              <a:buNone/>
            </a:pPr>
            <a:r>
              <a:rPr lang="it-IT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       </a:t>
            </a:r>
            <a:r>
              <a:rPr lang="it-IT" sz="16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DataRequestedEventArgs</a:t>
            </a:r>
            <a:r>
              <a:rPr lang="it-I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it-IT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e)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114300" indent="0">
              <a:buNone/>
            </a:pPr>
            <a:r>
              <a:rPr lang="en-US" sz="16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16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DataPackage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requestData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e.Request.Data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11430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requestData.Properties.Title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= 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title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requestData.Properties.Description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= 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description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requestData.SetText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dataPackageText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marL="11430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1460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Target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47605"/>
            <a:ext cx="7519987" cy="551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20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Semibold" pitchFamily="34" charset="0"/>
                <a:cs typeface="Segoe UI Semibold" pitchFamily="34" charset="0"/>
              </a:rPr>
              <a:t>Windows 8 Integration Options</a:t>
            </a:r>
            <a:endParaRPr lang="en-US" dirty="0">
              <a:latin typeface="Segoe UI Semibold" pitchFamily="34" charset="0"/>
              <a:cs typeface="Segoe UI Semibold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137334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865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Building </a:t>
            </a:r>
            <a:r>
              <a:rPr lang="en-US" dirty="0"/>
              <a:t>Windows Blog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http://blogs.msdn.com/b/b8</a:t>
            </a:r>
            <a:r>
              <a:rPr lang="en-US" dirty="0" smtClean="0">
                <a:solidFill>
                  <a:schemeClr val="accent1"/>
                </a:solidFill>
              </a:rPr>
              <a:t>/ 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/>
              <a:t>Build Videos</a:t>
            </a:r>
            <a:br>
              <a:rPr lang="en-US" dirty="0" smtClean="0"/>
            </a:br>
            <a:r>
              <a:rPr lang="en-US" dirty="0" smtClean="0">
                <a:solidFill>
                  <a:schemeClr val="accent1"/>
                </a:solidFill>
              </a:rPr>
              <a:t>http</a:t>
            </a:r>
            <a:r>
              <a:rPr lang="en-US" dirty="0">
                <a:solidFill>
                  <a:schemeClr val="accent1"/>
                </a:solidFill>
              </a:rPr>
              <a:t>://www.buildwindows.com</a:t>
            </a:r>
            <a:r>
              <a:rPr lang="en-US" dirty="0" smtClean="0">
                <a:solidFill>
                  <a:schemeClr val="accent1"/>
                </a:solidFill>
              </a:rPr>
              <a:t>/ 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/>
              <a:t>Windows </a:t>
            </a:r>
            <a:r>
              <a:rPr lang="en-US" dirty="0"/>
              <a:t>8 Samples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http://</a:t>
            </a:r>
            <a:r>
              <a:rPr lang="en-US" dirty="0" smtClean="0">
                <a:solidFill>
                  <a:schemeClr val="accent1"/>
                </a:solidFill>
              </a:rPr>
              <a:t>code.msdn.microsoft.com/windowsapps/</a:t>
            </a:r>
          </a:p>
          <a:p>
            <a:r>
              <a:rPr lang="en-US" dirty="0" smtClean="0"/>
              <a:t>Activation options</a:t>
            </a:r>
            <a:br>
              <a:rPr lang="en-US" dirty="0" smtClean="0"/>
            </a:br>
            <a:r>
              <a:rPr lang="en-US" dirty="0">
                <a:solidFill>
                  <a:schemeClr val="accent1"/>
                </a:solidFill>
              </a:rPr>
              <a:t>http://msdn.microsoft.com/en-us/library/windows/apps/hh464906.aspx#file_activation</a:t>
            </a:r>
          </a:p>
          <a:p>
            <a:r>
              <a:rPr lang="en-US" dirty="0" smtClean="0"/>
              <a:t>Contracts &amp; Micro formats</a:t>
            </a:r>
            <a:br>
              <a:rPr lang="en-US" dirty="0" smtClean="0"/>
            </a:br>
            <a:r>
              <a:rPr lang="en-US" dirty="0" smtClean="0">
                <a:solidFill>
                  <a:schemeClr val="accent1"/>
                </a:solidFill>
              </a:rPr>
              <a:t>http://www.schema.org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6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5943599"/>
            <a:ext cx="37760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@</a:t>
            </a:r>
            <a:r>
              <a:rPr lang="en-US" sz="2400" dirty="0" err="1" smtClean="0"/>
              <a:t>JimWooley</a:t>
            </a:r>
            <a:endParaRPr lang="en-US" sz="2400" dirty="0" smtClean="0"/>
          </a:p>
          <a:p>
            <a:pPr algn="ctr"/>
            <a:r>
              <a:rPr lang="en-US" sz="2400" dirty="0" smtClean="0"/>
              <a:t>http://www.ThinqLinq.com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48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98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Segoe UI Semibold" pitchFamily="34" charset="0"/>
                <a:cs typeface="Segoe UI Semibold" pitchFamily="34" charset="0"/>
              </a:rPr>
              <a:t>Web Based Application Integration</a:t>
            </a:r>
            <a:endParaRPr lang="en-US" dirty="0">
              <a:latin typeface="Segoe UI Semibold" pitchFamily="34" charset="0"/>
              <a:cs typeface="Segoe UI Semibold" pitchFamily="34" charset="0"/>
            </a:endParaRPr>
          </a:p>
        </p:txBody>
      </p:sp>
      <p:pic>
        <p:nvPicPr>
          <p:cNvPr id="1026" name="Picture 2" descr="http://t2.gstatic.com/images?q=tbn:ANd9GcQdDZaGZjvVlGhqyRXv61MW9o32sQXIbQFdllgSCeZiE2BKTMdwkw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32" r="899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68" y="1731508"/>
            <a:ext cx="283845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3.mm.bing.net/th?id=I4609436860220206&amp;pid=1.7&amp;w=151&amp;h=149&amp;c=7&amp;r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382" y="4208826"/>
            <a:ext cx="1438275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s4.mm.bing.net/th?id=I5065197285867615&amp;pid=1.7&amp;w=143&amp;h=145&amp;c=7&amp;rs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755" y="4267200"/>
            <a:ext cx="13620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s3.mm.bing.net/th?id=I4971158986032042&amp;pid=1.7&amp;w=222&amp;h=104&amp;c=7&amp;rs=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1104899"/>
            <a:ext cx="2114550" cy="9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ts3.mm.bing.net/th?id=I4711081553757730&amp;pid=1.7&amp;w=235&amp;h=137&amp;c=7&amp;rs=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553" y="2024743"/>
            <a:ext cx="1755221" cy="102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2778576" y="1731508"/>
            <a:ext cx="921886" cy="55449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15012" y="1731508"/>
            <a:ext cx="916541" cy="70961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696519" y="3030854"/>
            <a:ext cx="0" cy="11164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78201" y="5648326"/>
            <a:ext cx="1331799" cy="52387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526030" y="5634038"/>
            <a:ext cx="1361905" cy="5381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84602" y="3331029"/>
            <a:ext cx="0" cy="93617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42" name="Picture 18" descr="http://ts4.mm.bing.net/th?id=I5028453845696559&amp;pid=1.7&amp;w=170&amp;h=155&amp;c=7&amp;rs=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780" y="5381625"/>
            <a:ext cx="16192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>
            <a:off x="4956401" y="2095500"/>
            <a:ext cx="2020981" cy="21107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699498" y="2095500"/>
            <a:ext cx="1530" cy="328612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787830" y="2095500"/>
            <a:ext cx="1592308" cy="21717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032" idx="3"/>
          </p:cNvCxnSpPr>
          <p:nvPr/>
        </p:nvCxnSpPr>
        <p:spPr>
          <a:xfrm>
            <a:off x="2787830" y="4957763"/>
            <a:ext cx="4100105" cy="152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787830" y="2805113"/>
            <a:ext cx="3943723" cy="188458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105401" y="3030854"/>
            <a:ext cx="1626152" cy="235077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78576" y="2588078"/>
            <a:ext cx="3952977" cy="7892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778576" y="2805113"/>
            <a:ext cx="4198806" cy="188458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67000" y="3030854"/>
            <a:ext cx="1713138" cy="235077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97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98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Segoe UI Semibold" pitchFamily="34" charset="0"/>
                <a:cs typeface="Segoe UI Semibold" pitchFamily="34" charset="0"/>
              </a:rPr>
              <a:t>Win8 Application Integration</a:t>
            </a:r>
            <a:endParaRPr lang="en-US" dirty="0">
              <a:latin typeface="Segoe UI Semibold" pitchFamily="34" charset="0"/>
              <a:cs typeface="Segoe UI Semibold" pitchFamily="34" charset="0"/>
            </a:endParaRPr>
          </a:p>
        </p:txBody>
      </p:sp>
      <p:pic>
        <p:nvPicPr>
          <p:cNvPr id="1026" name="Picture 2" descr="http://t2.gstatic.com/images?q=tbn:ANd9GcQdDZaGZjvVlGhqyRXv61MW9o32sQXIbQFdllgSCeZiE2BKTMdwkw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68" y="1731508"/>
            <a:ext cx="283845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3.mm.bing.net/th?id=I4609436860220206&amp;pid=1.7&amp;w=151&amp;h=149&amp;c=7&amp;r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025" y="4248150"/>
            <a:ext cx="1438275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s4.mm.bing.net/th?id=I5065197285867615&amp;pid=1.7&amp;w=143&amp;h=145&amp;c=7&amp;rs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755" y="4267200"/>
            <a:ext cx="13620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s3.mm.bing.net/th?id=I4971158986032042&amp;pid=1.7&amp;w=222&amp;h=104&amp;c=7&amp;rs=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30" y="1236207"/>
            <a:ext cx="2114550" cy="9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ts3.mm.bing.net/th?id=I4975827604342418&amp;pid=1.7&amp;w=160&amp;h=155&amp;c=7&amp;rs=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7" y="3054463"/>
            <a:ext cx="152400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ts3.mm.bing.net/th?id=I4711081553757730&amp;pid=1.7&amp;w=235&amp;h=137&amp;c=7&amp;rs=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553" y="2024743"/>
            <a:ext cx="1755221" cy="102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ts4.mm.bing.net/th?id=I5028453845696559&amp;pid=1.7&amp;w=170&amp;h=155&amp;c=7&amp;rs=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2" y="5269707"/>
            <a:ext cx="16192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Straight Connector 25"/>
          <p:cNvCxnSpPr/>
          <p:nvPr/>
        </p:nvCxnSpPr>
        <p:spPr>
          <a:xfrm>
            <a:off x="4699498" y="2235653"/>
            <a:ext cx="16907" cy="81881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787830" y="4345441"/>
            <a:ext cx="1098370" cy="61232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606173" y="2566580"/>
            <a:ext cx="1079727" cy="77492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042" idx="0"/>
          </p:cNvCxnSpPr>
          <p:nvPr/>
        </p:nvCxnSpPr>
        <p:spPr>
          <a:xfrm>
            <a:off x="4757737" y="4588669"/>
            <a:ext cx="0" cy="68103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67362" y="4345441"/>
            <a:ext cx="1246176" cy="48645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709177" y="2748506"/>
            <a:ext cx="1238935" cy="59299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13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Semibold" pitchFamily="34" charset="0"/>
                <a:cs typeface="Segoe UI Semibold" pitchFamily="34" charset="0"/>
              </a:rPr>
              <a:t>Windows 8 Integration Options</a:t>
            </a:r>
            <a:endParaRPr lang="en-US" dirty="0">
              <a:latin typeface="Segoe UI Semibold" pitchFamily="34" charset="0"/>
              <a:cs typeface="Segoe UI Semibold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985121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894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zippycart.com/ecommerce-news/wp-content/uploads/2011/01/contract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50" y="609600"/>
            <a:ext cx="8498189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05000" y="3886200"/>
            <a:ext cx="5638800" cy="1600200"/>
          </a:xfrm>
          <a:solidFill>
            <a:schemeClr val="accent1">
              <a:alpha val="93000"/>
            </a:schemeClr>
          </a:solidFill>
        </p:spPr>
        <p:txBody>
          <a:bodyPr/>
          <a:lstStyle/>
          <a:p>
            <a:r>
              <a:rPr lang="en-US" dirty="0" smtClean="0"/>
              <a:t>File Extensions (.mp3, .jpg, .foo)</a:t>
            </a:r>
          </a:p>
          <a:p>
            <a:r>
              <a:rPr lang="en-US" dirty="0" smtClean="0"/>
              <a:t>Protocol (mailto)</a:t>
            </a:r>
          </a:p>
          <a:p>
            <a:r>
              <a:rPr lang="en-US" dirty="0" smtClean="0"/>
              <a:t>Schema.org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6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Semibold" pitchFamily="34" charset="0"/>
                <a:cs typeface="Segoe UI Semibold" pitchFamily="34" charset="0"/>
              </a:rPr>
              <a:t>Pickers</a:t>
            </a:r>
            <a:endParaRPr lang="en-US" dirty="0"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FileOpenPicker</a:t>
            </a:r>
            <a:endParaRPr lang="en-US" dirty="0" smtClean="0"/>
          </a:p>
          <a:p>
            <a:r>
              <a:rPr lang="en-US" dirty="0" err="1" smtClean="0"/>
              <a:t>FileSavePicker</a:t>
            </a:r>
            <a:endParaRPr lang="en-US" dirty="0" smtClean="0"/>
          </a:p>
          <a:p>
            <a:r>
              <a:rPr lang="en-US" dirty="0" err="1" smtClean="0"/>
              <a:t>FolderPicker</a:t>
            </a:r>
            <a:endParaRPr lang="en-US" dirty="0" smtClean="0"/>
          </a:p>
          <a:p>
            <a:r>
              <a:rPr lang="en-US" dirty="0" err="1" smtClean="0"/>
              <a:t>ContactPicker</a:t>
            </a:r>
            <a:endParaRPr lang="en-US" dirty="0" smtClean="0"/>
          </a:p>
          <a:p>
            <a:r>
              <a:rPr lang="en-US" dirty="0" err="1" smtClean="0"/>
              <a:t>CredentialPicker</a:t>
            </a:r>
            <a:endParaRPr lang="en-US" dirty="0"/>
          </a:p>
        </p:txBody>
      </p:sp>
      <p:pic>
        <p:nvPicPr>
          <p:cNvPr id="1028" name="Picture 4" descr="http://i193.photobucket.com/albums/z116/lizzythebotanist/nose-pic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554" y="1828800"/>
            <a:ext cx="3974645" cy="4838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2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FileOpenPicker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373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8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var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openPicker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Windows.Storage.Pickers.FileOpenPicker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marL="114300" indent="0">
              <a:buNone/>
            </a:pPr>
            <a:r>
              <a:rPr lang="en-US" sz="18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openPicker.fileTypeFilter.replaceAll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([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".</a:t>
            </a:r>
            <a:r>
              <a:rPr lang="en-US" sz="1800" dirty="0" err="1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png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</a:t>
            </a:r>
            <a:endParaRPr lang="en-US" sz="1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                </a:t>
            </a:r>
            <a:r>
              <a:rPr lang="en-US" sz="18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".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jpg</a:t>
            </a:r>
            <a:r>
              <a:rPr lang="en-US" sz="1800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                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".jpeg"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]);</a:t>
            </a:r>
          </a:p>
          <a:p>
            <a:pPr marL="114300" indent="0">
              <a:buNone/>
            </a:pPr>
            <a:r>
              <a:rPr lang="en-US" sz="18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openPicker.pickSingleFileAsync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().then(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function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(file) {</a:t>
            </a:r>
          </a:p>
          <a:p>
            <a:pPr marL="114300" indent="0">
              <a:buNone/>
            </a:pP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(file) 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114300" indent="0">
              <a:buNone/>
            </a:pPr>
            <a:r>
              <a:rPr lang="en-US" sz="1800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	 // Do something with the selected file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114300" indent="0">
              <a:buNone/>
            </a:pP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The picker was dismissed with no selected file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114300" indent="0">
              <a:buNone/>
            </a:pP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114300" indent="0">
              <a:buNone/>
            </a:pP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});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813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s1.favim.com/orig/24/cereal-lucky-charms-marshmallows-Favim.com-2195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404" y="2281646"/>
            <a:ext cx="5113113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Semibold" pitchFamily="34" charset="0"/>
                <a:cs typeface="Segoe UI Semibold" pitchFamily="34" charset="0"/>
              </a:rPr>
              <a:t>Charms</a:t>
            </a:r>
            <a:endParaRPr lang="en-US" dirty="0">
              <a:latin typeface="Segoe UI Semibold" pitchFamily="34" charset="0"/>
              <a:cs typeface="Segoe UI Semibol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034" y="0"/>
            <a:ext cx="101696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http://image.guardian.co.uk/sys-images/Film/Pix/gallery/2004/06/23/shrek236236336363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2857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37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+mn-lt"/>
              </a:rPr>
              <a:t>Share provides a lightweight, in context, easy experience for accomplishing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+mn-lt"/>
              </a:rPr>
              <a:t>Share provides a lightweight, in context, easy experience for accomplishing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4596"/>
            <a:ext cx="9157447" cy="5723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6096000" y="1873624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073588" y="29718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1905000" y="19812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104965" y="1564342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104965" y="61722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8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Segue UI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1950</TotalTime>
  <Words>327</Words>
  <Application>Microsoft Office PowerPoint</Application>
  <PresentationFormat>On-screen Show (4:3)</PresentationFormat>
  <Paragraphs>116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Consolas</vt:lpstr>
      <vt:lpstr>Segoe UI</vt:lpstr>
      <vt:lpstr>Segoe UI Semibold</vt:lpstr>
      <vt:lpstr>Apothecary</vt:lpstr>
      <vt:lpstr>Windows 8 as an ApP Integration Hub</vt:lpstr>
      <vt:lpstr>Web Based Application Integration</vt:lpstr>
      <vt:lpstr>Win8 Application Integration</vt:lpstr>
      <vt:lpstr>Windows 8 Integration Options</vt:lpstr>
      <vt:lpstr>PowerPoint Presentation</vt:lpstr>
      <vt:lpstr>Pickers</vt:lpstr>
      <vt:lpstr>FileOpenPicker</vt:lpstr>
      <vt:lpstr>Charms</vt:lpstr>
      <vt:lpstr>Search Contract</vt:lpstr>
      <vt:lpstr>Search Activation</vt:lpstr>
      <vt:lpstr>Share Contract</vt:lpstr>
      <vt:lpstr>Sharing from Source to Target</vt:lpstr>
      <vt:lpstr>Share Source</vt:lpstr>
      <vt:lpstr>Share Target</vt:lpstr>
      <vt:lpstr>Windows 8 Integration Options</vt:lpstr>
      <vt:lpstr>Resources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8 as an Application Integration Hub</dc:title>
  <dc:creator>Jim Wooley</dc:creator>
  <cp:lastModifiedBy>Jim</cp:lastModifiedBy>
  <cp:revision>29</cp:revision>
  <dcterms:created xsi:type="dcterms:W3CDTF">2012-07-16T02:33:21Z</dcterms:created>
  <dcterms:modified xsi:type="dcterms:W3CDTF">2012-07-20T00:39:55Z</dcterms:modified>
</cp:coreProperties>
</file>